
<file path=[Content_Types].xml><?xml version="1.0" encoding="utf-8"?>
<Types xmlns="http://schemas.openxmlformats.org/package/2006/content-types">
  <Default Extension="png" ContentType="image/png"/>
  <Default Extension="jfif" ContentType="image/jpe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image15.jpg" ContentType="image/jpg"/>
  <Override PartName="/ppt/media/image18.jpg" ContentType="image/jpg"/>
  <Override PartName="/ppt/media/image20.jpg" ContentType="image/jpg"/>
  <Override PartName="/ppt/media/image21.jpg" ContentType="image/jp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61" r:id="rId6"/>
    <p:sldId id="262" r:id="rId7"/>
    <p:sldId id="266" r:id="rId8"/>
    <p:sldId id="267" r:id="rId9"/>
    <p:sldId id="268" r:id="rId10"/>
    <p:sldId id="269" r:id="rId11"/>
    <p:sldId id="270" r:id="rId12"/>
    <p:sldId id="271" r:id="rId13"/>
    <p:sldId id="272" r:id="rId14"/>
    <p:sldId id="273" r:id="rId15"/>
    <p:sldId id="274" r:id="rId16"/>
    <p:sldId id="279" r:id="rId17"/>
    <p:sldId id="280" r:id="rId18"/>
    <p:sldId id="281" r:id="rId19"/>
    <p:sldId id="282" r:id="rId20"/>
    <p:sldId id="283" r:id="rId21"/>
    <p:sldId id="285" r:id="rId22"/>
    <p:sldId id="284" r:id="rId23"/>
    <p:sldId id="276" r:id="rId24"/>
    <p:sldId id="277" r:id="rId25"/>
    <p:sldId id="278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hân Bắp" initials="NB" lastIdx="1" clrIdx="0">
    <p:extLst>
      <p:ext uri="{19B8F6BF-5375-455C-9EA6-DF929625EA0E}">
        <p15:presenceInfo xmlns:p15="http://schemas.microsoft.com/office/powerpoint/2012/main" userId="b36855b8d1e90b2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00"/>
    <a:srgbClr val="FF5050"/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115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138" y="1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1416DA5-9DB8-4A5D-9FB5-2C354EFA68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E22FD04F-C3DB-4A2C-BD7D-6262F73157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FD426C64-68FD-4D8F-8F21-70755001A7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D9706-0852-4758-9DFF-3360423B3861}" type="datetimeFigureOut">
              <a:rPr lang="en-US" smtClean="0"/>
              <a:t>7/14/2021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4ED1DAA1-6A2D-4012-BC4D-634CBEE973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E594C866-3A30-4D8E-B400-6BD43317E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27D6D-6889-44CC-8D91-394E682ECE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6404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D23BDAA-652D-4E70-A492-78EB5C58A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ECCE1E8A-996B-4244-AED4-4B9EAAC098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F5B1D477-9BFF-4717-9E69-B10CA02C23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D9706-0852-4758-9DFF-3360423B3861}" type="datetimeFigureOut">
              <a:rPr lang="en-US" smtClean="0"/>
              <a:t>7/14/2021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D4E8C013-2994-4EFE-9928-FDC92BF842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A250CFD7-679B-4A1B-9F31-0294BC65B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27D6D-6889-44CC-8D91-394E682ECE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786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="" xmlns:a16="http://schemas.microsoft.com/office/drawing/2014/main" id="{D3B99160-81AE-427C-83BA-242A2CBF64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E382DCEC-C734-4FD3-9ADC-7D687CCC0A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38BE8886-FC6D-4554-B7FB-5E9D838760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D9706-0852-4758-9DFF-3360423B3861}" type="datetimeFigureOut">
              <a:rPr lang="en-US" smtClean="0"/>
              <a:t>7/14/2021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23D084F7-2703-44E9-9EC8-7FC6EAA786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54E7F392-3BE6-44A3-97C4-C7237782AA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27D6D-6889-44CC-8D91-394E682ECE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0891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EB81EEB-3833-4F7B-948A-CBEEC7919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77B6F639-AE19-4167-87FE-3F1B367E95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815AD880-67A0-47D5-88A0-2C99B951E4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D9706-0852-4758-9DFF-3360423B3861}" type="datetimeFigureOut">
              <a:rPr lang="en-US" smtClean="0"/>
              <a:t>7/14/2021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B2E432EE-480D-4363-B2F3-44D08B7BFE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99760BCA-D8C8-4FA4-A20E-1043791C2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27D6D-6889-44CC-8D91-394E682ECE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1720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8D85812-A34D-4E15-8C46-C5A6AE0CA0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5A7A3986-B1E0-49F5-B53F-0AD8ACB43D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4D5D8A36-0572-4358-9DCB-5A1231883B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D9706-0852-4758-9DFF-3360423B3861}" type="datetimeFigureOut">
              <a:rPr lang="en-US" smtClean="0"/>
              <a:t>7/14/2021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2A46B064-F370-4C5D-9931-C405C22A0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FA159A50-13F0-4132-B6FA-8129286C1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27D6D-6889-44CC-8D91-394E682ECE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8507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27BF9A9-BA52-41D8-A674-960E376AF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158759BF-617C-4C8F-B128-8CFF93FCD2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734BFAF0-672A-44AD-A3E6-952248AFB7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F2D90A65-78B6-46E1-92A7-9599D26F9A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D9706-0852-4758-9DFF-3360423B3861}" type="datetimeFigureOut">
              <a:rPr lang="en-US" smtClean="0"/>
              <a:t>7/14/2021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1BC0D0CE-9C4C-48AE-9B89-B0BF8FD249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5F59333D-9C83-4D17-B1DE-30DCB5CD86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27D6D-6889-44CC-8D91-394E682ECE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7772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BAF6851-2D77-4CBD-AA1E-7A8A2A7453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10C31B72-3111-4DB9-8DB4-E47C39003B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54D91C94-CB98-4332-9B9E-1E9A9108DA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8D0CCB0B-3286-4F84-973A-3C25782FE46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DC2F81F6-13B3-44E1-A6BE-A8FDD44D872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A66BA19B-A908-4BFD-946A-6FF3DA75B7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D9706-0852-4758-9DFF-3360423B3861}" type="datetimeFigureOut">
              <a:rPr lang="en-US" smtClean="0"/>
              <a:t>7/14/2021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51DDCD0F-2CDF-49E9-9CEB-8F3873D1FF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5B9D3301-1BF7-4507-969C-578AEAED69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27D6D-6889-44CC-8D91-394E682ECE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0228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5707A72-EE1D-4BAE-9B73-52E3588F14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724AB60E-08DA-4486-BE1E-9D11F4B005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D9706-0852-4758-9DFF-3360423B3861}" type="datetimeFigureOut">
              <a:rPr lang="en-US" smtClean="0"/>
              <a:t>7/14/2021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2993FD2C-57E0-4CC7-A86C-AD275D7C04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DE5EC8BC-77FA-4EBE-B377-3BCDA1A98E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27D6D-6889-44CC-8D91-394E682ECE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0314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04622F9A-3860-4762-BC4B-1FC518FC7D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D9706-0852-4758-9DFF-3360423B3861}" type="datetimeFigureOut">
              <a:rPr lang="en-US" smtClean="0"/>
              <a:t>7/14/2021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275AAC97-D2FF-4BB6-913E-4BD22E99FD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FA05F3E1-2C23-46CE-AEF2-859039E62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27D6D-6889-44CC-8D91-394E682ECE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0188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B1F6075-8300-4F8A-9342-417A75B3EC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64A9943F-3F73-4089-B75A-FE86893BE5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D15F77E8-396D-487F-9218-85DD1933E4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F160F506-EF8E-436E-A04F-452E1E442B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D9706-0852-4758-9DFF-3360423B3861}" type="datetimeFigureOut">
              <a:rPr lang="en-US" smtClean="0"/>
              <a:t>7/14/2021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7EA61DFB-4BC5-4C16-8FC2-BF8F7E82A6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0747D7BC-9152-43FC-ACF9-058F127F20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27D6D-6889-44CC-8D91-394E682ECE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5166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484D72E-EC54-42B2-AABC-B254818CDE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C59ADA20-2964-4583-8595-7A4F0B9D330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C749D960-7141-4B3C-A167-2834E275F0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0E2D90B9-AA92-41DA-B933-5FC75317F9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D9706-0852-4758-9DFF-3360423B3861}" type="datetimeFigureOut">
              <a:rPr lang="en-US" smtClean="0"/>
              <a:t>7/14/2021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9C084D36-C726-40B4-965C-504FA4763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778DDF2B-4E1A-4054-B4F0-033876EEB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27D6D-6889-44CC-8D91-394E682ECE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6879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C80DBDAD-E0A8-4F57-8521-E17473F77A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F199A8C5-EAD9-4FF2-BE3A-78126A5C6A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4F881600-21DA-44B8-97CB-210FCAC7071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2D9706-0852-4758-9DFF-3360423B3861}" type="datetimeFigureOut">
              <a:rPr lang="en-US" smtClean="0"/>
              <a:t>7/14/2021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F5FE92F2-5EDA-4EB3-AEC3-2F5F284556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1050B00D-5417-48C0-BFAB-34A914FEE9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927D6D-6889-44CC-8D91-394E682ECE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7172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25.jf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25.jf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25.jfi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jpg"/><Relationship Id="rId7" Type="http://schemas.openxmlformats.org/officeDocument/2006/relationships/image" Target="../media/image9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32.jfi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25.jfi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fif"/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5.jf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fi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gif"/><Relationship Id="rId2" Type="http://schemas.openxmlformats.org/officeDocument/2006/relationships/image" Target="../media/image3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8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41.png"/><Relationship Id="rId4" Type="http://schemas.microsoft.com/office/2007/relationships/hdphoto" Target="../media/hdphoto3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9.png"/><Relationship Id="rId5" Type="http://schemas.openxmlformats.org/officeDocument/2006/relationships/image" Target="../media/image18.jp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Knoxville trippy rainbow GIF - Find on GIFER">
            <a:extLst>
              <a:ext uri="{FF2B5EF4-FFF2-40B4-BE49-F238E27FC236}">
                <a16:creationId xmlns="" xmlns:a16="http://schemas.microsoft.com/office/drawing/2014/main" id="{0A42D72A-5197-4D2F-966D-EF530BC830B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E8E0654E-AF05-4AF7-B582-E9E8C55D516C}"/>
              </a:ext>
            </a:extLst>
          </p:cNvPr>
          <p:cNvSpPr txBox="1"/>
          <p:nvPr/>
        </p:nvSpPr>
        <p:spPr>
          <a:xfrm>
            <a:off x="-58617" y="-72192"/>
            <a:ext cx="12309233" cy="7002383"/>
          </a:xfrm>
          <a:custGeom>
            <a:avLst/>
            <a:gdLst/>
            <a:ahLst/>
            <a:cxnLst/>
            <a:rect l="l" t="t" r="r" b="b"/>
            <a:pathLst>
              <a:path w="12309233" h="7002383">
                <a:moveTo>
                  <a:pt x="7797720" y="3864453"/>
                </a:moveTo>
                <a:lnTo>
                  <a:pt x="7801376" y="3865897"/>
                </a:lnTo>
                <a:lnTo>
                  <a:pt x="7799014" y="3865437"/>
                </a:lnTo>
                <a:close/>
                <a:moveTo>
                  <a:pt x="6702345" y="3864453"/>
                </a:moveTo>
                <a:lnTo>
                  <a:pt x="6706001" y="3865897"/>
                </a:lnTo>
                <a:lnTo>
                  <a:pt x="6703639" y="3865437"/>
                </a:lnTo>
                <a:close/>
                <a:moveTo>
                  <a:pt x="8052977" y="3838143"/>
                </a:moveTo>
                <a:lnTo>
                  <a:pt x="8055979" y="3840772"/>
                </a:lnTo>
                <a:lnTo>
                  <a:pt x="8054542" y="3840209"/>
                </a:lnTo>
                <a:close/>
                <a:moveTo>
                  <a:pt x="9310277" y="3838142"/>
                </a:moveTo>
                <a:lnTo>
                  <a:pt x="9313279" y="3840772"/>
                </a:lnTo>
                <a:lnTo>
                  <a:pt x="9311842" y="3840209"/>
                </a:lnTo>
                <a:close/>
                <a:moveTo>
                  <a:pt x="8312738" y="3828277"/>
                </a:moveTo>
                <a:lnTo>
                  <a:pt x="8324938" y="3836691"/>
                </a:lnTo>
                <a:lnTo>
                  <a:pt x="8314600" y="3830884"/>
                </a:lnTo>
                <a:close/>
                <a:moveTo>
                  <a:pt x="9295347" y="3818427"/>
                </a:moveTo>
                <a:lnTo>
                  <a:pt x="9310277" y="3838142"/>
                </a:lnTo>
                <a:lnTo>
                  <a:pt x="9303067" y="3831827"/>
                </a:lnTo>
                <a:close/>
                <a:moveTo>
                  <a:pt x="8038047" y="3818426"/>
                </a:moveTo>
                <a:lnTo>
                  <a:pt x="8052977" y="3838143"/>
                </a:lnTo>
                <a:lnTo>
                  <a:pt x="8045768" y="3831827"/>
                </a:lnTo>
                <a:close/>
                <a:moveTo>
                  <a:pt x="8295307" y="3803866"/>
                </a:moveTo>
                <a:lnTo>
                  <a:pt x="8312738" y="3828277"/>
                </a:lnTo>
                <a:lnTo>
                  <a:pt x="8310703" y="3826873"/>
                </a:lnTo>
                <a:cubicBezTo>
                  <a:pt x="8303935" y="3820167"/>
                  <a:pt x="8298819" y="3812562"/>
                  <a:pt x="8295357" y="3804059"/>
                </a:cubicBezTo>
                <a:close/>
                <a:moveTo>
                  <a:pt x="7663022" y="3802639"/>
                </a:moveTo>
                <a:cubicBezTo>
                  <a:pt x="7671134" y="3826646"/>
                  <a:pt x="7684403" y="3846836"/>
                  <a:pt x="7702829" y="3863210"/>
                </a:cubicBezTo>
                <a:lnTo>
                  <a:pt x="7697745" y="3870688"/>
                </a:lnTo>
                <a:lnTo>
                  <a:pt x="7481452" y="3870688"/>
                </a:lnTo>
                <a:lnTo>
                  <a:pt x="7486283" y="3883887"/>
                </a:lnTo>
                <a:lnTo>
                  <a:pt x="7705195" y="3883887"/>
                </a:lnTo>
                <a:lnTo>
                  <a:pt x="7717106" y="3861726"/>
                </a:lnTo>
                <a:lnTo>
                  <a:pt x="7713969" y="3859248"/>
                </a:lnTo>
                <a:cubicBezTo>
                  <a:pt x="7696406" y="3841030"/>
                  <a:pt x="7683905" y="3823266"/>
                  <a:pt x="7676468" y="3805954"/>
                </a:cubicBezTo>
                <a:close/>
                <a:moveTo>
                  <a:pt x="7072472" y="3802639"/>
                </a:moveTo>
                <a:cubicBezTo>
                  <a:pt x="7080584" y="3826646"/>
                  <a:pt x="7093853" y="3846836"/>
                  <a:pt x="7112279" y="3863210"/>
                </a:cubicBezTo>
                <a:lnTo>
                  <a:pt x="7107195" y="3870688"/>
                </a:lnTo>
                <a:lnTo>
                  <a:pt x="6890902" y="3870688"/>
                </a:lnTo>
                <a:lnTo>
                  <a:pt x="6895733" y="3883887"/>
                </a:lnTo>
                <a:lnTo>
                  <a:pt x="7114644" y="3883887"/>
                </a:lnTo>
                <a:lnTo>
                  <a:pt x="7126556" y="3861726"/>
                </a:lnTo>
                <a:lnTo>
                  <a:pt x="7123419" y="3859248"/>
                </a:lnTo>
                <a:cubicBezTo>
                  <a:pt x="7105855" y="3841030"/>
                  <a:pt x="7093355" y="3823266"/>
                  <a:pt x="7085918" y="3805954"/>
                </a:cubicBezTo>
                <a:close/>
                <a:moveTo>
                  <a:pt x="6401660" y="3761026"/>
                </a:moveTo>
                <a:lnTo>
                  <a:pt x="6404810" y="3766963"/>
                </a:lnTo>
                <a:cubicBezTo>
                  <a:pt x="6393898" y="3792164"/>
                  <a:pt x="6388442" y="3811729"/>
                  <a:pt x="6388442" y="3825659"/>
                </a:cubicBezTo>
                <a:lnTo>
                  <a:pt x="6391577" y="3841765"/>
                </a:lnTo>
                <a:lnTo>
                  <a:pt x="6389556" y="3838795"/>
                </a:lnTo>
                <a:cubicBezTo>
                  <a:pt x="6387347" y="3834477"/>
                  <a:pt x="6386242" y="3828921"/>
                  <a:pt x="6386242" y="3822125"/>
                </a:cubicBezTo>
                <a:cubicBezTo>
                  <a:pt x="6386242" y="3815363"/>
                  <a:pt x="6387910" y="3806891"/>
                  <a:pt x="6391245" y="3796708"/>
                </a:cubicBezTo>
                <a:lnTo>
                  <a:pt x="6397682" y="3776706"/>
                </a:lnTo>
                <a:cubicBezTo>
                  <a:pt x="6400194" y="3768880"/>
                  <a:pt x="6401520" y="3763653"/>
                  <a:pt x="6401660" y="3761026"/>
                </a:cubicBezTo>
                <a:close/>
                <a:moveTo>
                  <a:pt x="7314335" y="3749141"/>
                </a:moveTo>
                <a:lnTo>
                  <a:pt x="7316126" y="3754332"/>
                </a:lnTo>
                <a:lnTo>
                  <a:pt x="7282785" y="3761010"/>
                </a:lnTo>
                <a:lnTo>
                  <a:pt x="7275867" y="3762001"/>
                </a:lnTo>
                <a:lnTo>
                  <a:pt x="7275867" y="3842410"/>
                </a:lnTo>
                <a:lnTo>
                  <a:pt x="7273267" y="3839043"/>
                </a:lnTo>
                <a:lnTo>
                  <a:pt x="7273267" y="3756404"/>
                </a:lnTo>
                <a:lnTo>
                  <a:pt x="7271430" y="3756711"/>
                </a:lnTo>
                <a:close/>
                <a:moveTo>
                  <a:pt x="6090748" y="3745261"/>
                </a:moveTo>
                <a:lnTo>
                  <a:pt x="6086231" y="3747321"/>
                </a:lnTo>
                <a:lnTo>
                  <a:pt x="6087681" y="3746064"/>
                </a:lnTo>
                <a:close/>
                <a:moveTo>
                  <a:pt x="6150917" y="3740696"/>
                </a:moveTo>
                <a:lnTo>
                  <a:pt x="6189930" y="3740696"/>
                </a:lnTo>
                <a:lnTo>
                  <a:pt x="6193740" y="3743896"/>
                </a:lnTo>
                <a:lnTo>
                  <a:pt x="6154717" y="3743896"/>
                </a:lnTo>
                <a:lnTo>
                  <a:pt x="6154717" y="3838765"/>
                </a:lnTo>
                <a:lnTo>
                  <a:pt x="6150917" y="3834093"/>
                </a:lnTo>
                <a:close/>
                <a:moveTo>
                  <a:pt x="7543567" y="3740496"/>
                </a:moveTo>
                <a:lnTo>
                  <a:pt x="7590914" y="3740496"/>
                </a:lnTo>
                <a:lnTo>
                  <a:pt x="7592070" y="3741696"/>
                </a:lnTo>
                <a:lnTo>
                  <a:pt x="7547967" y="3741696"/>
                </a:lnTo>
                <a:lnTo>
                  <a:pt x="7547967" y="3842490"/>
                </a:lnTo>
                <a:lnTo>
                  <a:pt x="7543567" y="3842490"/>
                </a:lnTo>
                <a:close/>
                <a:moveTo>
                  <a:pt x="6953017" y="3740496"/>
                </a:moveTo>
                <a:lnTo>
                  <a:pt x="7000364" y="3740496"/>
                </a:lnTo>
                <a:lnTo>
                  <a:pt x="7001520" y="3741696"/>
                </a:lnTo>
                <a:lnTo>
                  <a:pt x="6957417" y="3741696"/>
                </a:lnTo>
                <a:lnTo>
                  <a:pt x="6957417" y="3842490"/>
                </a:lnTo>
                <a:lnTo>
                  <a:pt x="6953017" y="3842490"/>
                </a:lnTo>
                <a:close/>
                <a:moveTo>
                  <a:pt x="6101640" y="3740296"/>
                </a:moveTo>
                <a:cubicBezTo>
                  <a:pt x="6102514" y="3740296"/>
                  <a:pt x="6103141" y="3740314"/>
                  <a:pt x="6103521" y="3740349"/>
                </a:cubicBezTo>
                <a:lnTo>
                  <a:pt x="6103521" y="3741918"/>
                </a:lnTo>
                <a:lnTo>
                  <a:pt x="6090748" y="3745261"/>
                </a:lnTo>
                <a:close/>
                <a:moveTo>
                  <a:pt x="6229912" y="3687140"/>
                </a:moveTo>
                <a:lnTo>
                  <a:pt x="6229912" y="3778175"/>
                </a:lnTo>
                <a:lnTo>
                  <a:pt x="6243111" y="3782756"/>
                </a:lnTo>
                <a:lnTo>
                  <a:pt x="6243111" y="3691883"/>
                </a:lnTo>
                <a:close/>
                <a:moveTo>
                  <a:pt x="7622762" y="3684787"/>
                </a:moveTo>
                <a:lnTo>
                  <a:pt x="7622762" y="3777962"/>
                </a:lnTo>
                <a:lnTo>
                  <a:pt x="7635961" y="3781972"/>
                </a:lnTo>
                <a:lnTo>
                  <a:pt x="7635961" y="3688940"/>
                </a:lnTo>
                <a:close/>
                <a:moveTo>
                  <a:pt x="7032212" y="3684787"/>
                </a:moveTo>
                <a:lnTo>
                  <a:pt x="7032212" y="3777962"/>
                </a:lnTo>
                <a:lnTo>
                  <a:pt x="7045411" y="3781972"/>
                </a:lnTo>
                <a:lnTo>
                  <a:pt x="7045411" y="3688940"/>
                </a:lnTo>
                <a:close/>
                <a:moveTo>
                  <a:pt x="6448051" y="3679256"/>
                </a:moveTo>
                <a:lnTo>
                  <a:pt x="6470890" y="3746289"/>
                </a:lnTo>
                <a:lnTo>
                  <a:pt x="6456320" y="3763149"/>
                </a:lnTo>
                <a:lnTo>
                  <a:pt x="6446599" y="3749742"/>
                </a:lnTo>
                <a:cubicBezTo>
                  <a:pt x="6443454" y="3745780"/>
                  <a:pt x="6440432" y="3742365"/>
                  <a:pt x="6437533" y="3739496"/>
                </a:cubicBezTo>
                <a:lnTo>
                  <a:pt x="6432002" y="3732412"/>
                </a:lnTo>
                <a:cubicBezTo>
                  <a:pt x="6431868" y="3732141"/>
                  <a:pt x="6431421" y="3731777"/>
                  <a:pt x="6430658" y="3731318"/>
                </a:cubicBezTo>
                <a:close/>
                <a:moveTo>
                  <a:pt x="9534268" y="3658076"/>
                </a:moveTo>
                <a:lnTo>
                  <a:pt x="9536868" y="3675709"/>
                </a:lnTo>
                <a:lnTo>
                  <a:pt x="9536868" y="3781928"/>
                </a:lnTo>
                <a:lnTo>
                  <a:pt x="9536668" y="3800361"/>
                </a:lnTo>
                <a:cubicBezTo>
                  <a:pt x="9536668" y="3808984"/>
                  <a:pt x="9537401" y="3816739"/>
                  <a:pt x="9538869" y="3823628"/>
                </a:cubicBezTo>
                <a:lnTo>
                  <a:pt x="9545045" y="3840532"/>
                </a:lnTo>
                <a:lnTo>
                  <a:pt x="9540802" y="3835482"/>
                </a:lnTo>
                <a:cubicBezTo>
                  <a:pt x="9536447" y="3825236"/>
                  <a:pt x="9534268" y="3802417"/>
                  <a:pt x="9534268" y="3767026"/>
                </a:cubicBezTo>
                <a:close/>
                <a:moveTo>
                  <a:pt x="8553193" y="3658076"/>
                </a:moveTo>
                <a:lnTo>
                  <a:pt x="8555793" y="3675709"/>
                </a:lnTo>
                <a:lnTo>
                  <a:pt x="8555793" y="3781928"/>
                </a:lnTo>
                <a:lnTo>
                  <a:pt x="8555593" y="3800361"/>
                </a:lnTo>
                <a:cubicBezTo>
                  <a:pt x="8555593" y="3808984"/>
                  <a:pt x="8556327" y="3816739"/>
                  <a:pt x="8557793" y="3823628"/>
                </a:cubicBezTo>
                <a:lnTo>
                  <a:pt x="8563971" y="3840533"/>
                </a:lnTo>
                <a:lnTo>
                  <a:pt x="8559727" y="3835482"/>
                </a:lnTo>
                <a:cubicBezTo>
                  <a:pt x="8555371" y="3825236"/>
                  <a:pt x="8553193" y="3802417"/>
                  <a:pt x="8553193" y="3767026"/>
                </a:cubicBezTo>
                <a:close/>
                <a:moveTo>
                  <a:pt x="6439164" y="3656507"/>
                </a:moveTo>
                <a:lnTo>
                  <a:pt x="6440692" y="3667663"/>
                </a:lnTo>
                <a:lnTo>
                  <a:pt x="6415593" y="3735006"/>
                </a:lnTo>
                <a:cubicBezTo>
                  <a:pt x="6428351" y="3747372"/>
                  <a:pt x="6439005" y="3759627"/>
                  <a:pt x="6447557" y="3771772"/>
                </a:cubicBezTo>
                <a:cubicBezTo>
                  <a:pt x="6446913" y="3771730"/>
                  <a:pt x="6446373" y="3772001"/>
                  <a:pt x="6445935" y="3772585"/>
                </a:cubicBezTo>
                <a:lnTo>
                  <a:pt x="6444968" y="3773759"/>
                </a:lnTo>
                <a:lnTo>
                  <a:pt x="6437058" y="3762751"/>
                </a:lnTo>
                <a:cubicBezTo>
                  <a:pt x="6429808" y="3752733"/>
                  <a:pt x="6421531" y="3743138"/>
                  <a:pt x="6412225" y="3733968"/>
                </a:cubicBezTo>
                <a:close/>
                <a:moveTo>
                  <a:pt x="7305846" y="3644702"/>
                </a:moveTo>
                <a:cubicBezTo>
                  <a:pt x="7315464" y="3644702"/>
                  <a:pt x="7323734" y="3646081"/>
                  <a:pt x="7330654" y="3648841"/>
                </a:cubicBezTo>
                <a:cubicBezTo>
                  <a:pt x="7334114" y="3650220"/>
                  <a:pt x="7338441" y="3652268"/>
                  <a:pt x="7343634" y="3654984"/>
                </a:cubicBezTo>
                <a:lnTo>
                  <a:pt x="7356699" y="3662280"/>
                </a:lnTo>
                <a:lnTo>
                  <a:pt x="7359062" y="3673300"/>
                </a:lnTo>
                <a:cubicBezTo>
                  <a:pt x="7359062" y="3688245"/>
                  <a:pt x="7353190" y="3700485"/>
                  <a:pt x="7341447" y="3710020"/>
                </a:cubicBezTo>
                <a:cubicBezTo>
                  <a:pt x="7335576" y="3714787"/>
                  <a:pt x="7328042" y="3718935"/>
                  <a:pt x="7318846" y="3722463"/>
                </a:cubicBezTo>
                <a:lnTo>
                  <a:pt x="7289066" y="3730442"/>
                </a:lnTo>
                <a:lnTo>
                  <a:pt x="7289066" y="3646052"/>
                </a:lnTo>
                <a:cubicBezTo>
                  <a:pt x="7292764" y="3645152"/>
                  <a:pt x="7298357" y="3644702"/>
                  <a:pt x="7305846" y="3644702"/>
                </a:cubicBezTo>
                <a:close/>
                <a:moveTo>
                  <a:pt x="9416117" y="3640332"/>
                </a:moveTo>
                <a:lnTo>
                  <a:pt x="9418867" y="3643136"/>
                </a:lnTo>
                <a:lnTo>
                  <a:pt x="9420368" y="3646075"/>
                </a:lnTo>
                <a:close/>
                <a:moveTo>
                  <a:pt x="8158816" y="3640330"/>
                </a:moveTo>
                <a:lnTo>
                  <a:pt x="8161568" y="3643136"/>
                </a:lnTo>
                <a:lnTo>
                  <a:pt x="8163070" y="3646078"/>
                </a:lnTo>
                <a:close/>
                <a:moveTo>
                  <a:pt x="8382533" y="3639926"/>
                </a:moveTo>
                <a:lnTo>
                  <a:pt x="8384440" y="3640454"/>
                </a:lnTo>
                <a:lnTo>
                  <a:pt x="8389618" y="3644790"/>
                </a:lnTo>
                <a:close/>
                <a:moveTo>
                  <a:pt x="8381684" y="3639691"/>
                </a:moveTo>
                <a:lnTo>
                  <a:pt x="8382456" y="3639873"/>
                </a:lnTo>
                <a:lnTo>
                  <a:pt x="8382533" y="3639926"/>
                </a:lnTo>
                <a:close/>
                <a:moveTo>
                  <a:pt x="7609346" y="3637486"/>
                </a:moveTo>
                <a:lnTo>
                  <a:pt x="7616828" y="3638604"/>
                </a:lnTo>
                <a:lnTo>
                  <a:pt x="7618729" y="3640016"/>
                </a:lnTo>
                <a:close/>
                <a:moveTo>
                  <a:pt x="7018796" y="3637486"/>
                </a:moveTo>
                <a:lnTo>
                  <a:pt x="7026278" y="3638604"/>
                </a:lnTo>
                <a:lnTo>
                  <a:pt x="7028179" y="3640016"/>
                </a:lnTo>
                <a:close/>
                <a:moveTo>
                  <a:pt x="7593774" y="3635159"/>
                </a:moveTo>
                <a:lnTo>
                  <a:pt x="7602877" y="3635741"/>
                </a:lnTo>
                <a:lnTo>
                  <a:pt x="7609346" y="3637486"/>
                </a:lnTo>
                <a:close/>
                <a:moveTo>
                  <a:pt x="7003224" y="3635159"/>
                </a:moveTo>
                <a:lnTo>
                  <a:pt x="7012327" y="3635741"/>
                </a:lnTo>
                <a:lnTo>
                  <a:pt x="7018796" y="3637486"/>
                </a:lnTo>
                <a:close/>
                <a:moveTo>
                  <a:pt x="7870011" y="3634731"/>
                </a:moveTo>
                <a:lnTo>
                  <a:pt x="7871275" y="3635135"/>
                </a:lnTo>
                <a:lnTo>
                  <a:pt x="7872741" y="3636436"/>
                </a:lnTo>
                <a:close/>
                <a:moveTo>
                  <a:pt x="6774637" y="3634731"/>
                </a:moveTo>
                <a:lnTo>
                  <a:pt x="6775900" y="3635135"/>
                </a:lnTo>
                <a:lnTo>
                  <a:pt x="6777366" y="3636436"/>
                </a:lnTo>
                <a:close/>
                <a:moveTo>
                  <a:pt x="9016063" y="3633102"/>
                </a:moveTo>
                <a:cubicBezTo>
                  <a:pt x="9022753" y="3633102"/>
                  <a:pt x="9028557" y="3633749"/>
                  <a:pt x="9033473" y="3635043"/>
                </a:cubicBezTo>
                <a:lnTo>
                  <a:pt x="9042101" y="3639198"/>
                </a:lnTo>
                <a:lnTo>
                  <a:pt x="9019035" y="3636102"/>
                </a:lnTo>
                <a:lnTo>
                  <a:pt x="9001863" y="3636499"/>
                </a:lnTo>
                <a:lnTo>
                  <a:pt x="9001863" y="3842722"/>
                </a:lnTo>
                <a:lnTo>
                  <a:pt x="9000263" y="3840852"/>
                </a:lnTo>
                <a:lnTo>
                  <a:pt x="9000263" y="3633902"/>
                </a:lnTo>
                <a:lnTo>
                  <a:pt x="8998763" y="3633902"/>
                </a:lnTo>
                <a:cubicBezTo>
                  <a:pt x="9004634" y="3633369"/>
                  <a:pt x="9010401" y="3633102"/>
                  <a:pt x="9016063" y="3633102"/>
                </a:cubicBezTo>
                <a:close/>
                <a:moveTo>
                  <a:pt x="7863585" y="3632678"/>
                </a:moveTo>
                <a:lnTo>
                  <a:pt x="7868662" y="3633889"/>
                </a:lnTo>
                <a:lnTo>
                  <a:pt x="7870011" y="3634731"/>
                </a:lnTo>
                <a:close/>
                <a:moveTo>
                  <a:pt x="6768209" y="3632678"/>
                </a:moveTo>
                <a:lnTo>
                  <a:pt x="6773287" y="3633889"/>
                </a:lnTo>
                <a:lnTo>
                  <a:pt x="6774637" y="3634731"/>
                </a:lnTo>
                <a:close/>
                <a:moveTo>
                  <a:pt x="6150917" y="3632512"/>
                </a:moveTo>
                <a:lnTo>
                  <a:pt x="6153845" y="3632706"/>
                </a:lnTo>
                <a:lnTo>
                  <a:pt x="6173028" y="3632902"/>
                </a:lnTo>
                <a:lnTo>
                  <a:pt x="6184218" y="3632702"/>
                </a:lnTo>
                <a:cubicBezTo>
                  <a:pt x="6203352" y="3632702"/>
                  <a:pt x="6216820" y="3635125"/>
                  <a:pt x="6224620" y="3639971"/>
                </a:cubicBezTo>
                <a:cubicBezTo>
                  <a:pt x="6226570" y="3641182"/>
                  <a:pt x="6228620" y="3642823"/>
                  <a:pt x="6230768" y="3644892"/>
                </a:cubicBezTo>
                <a:lnTo>
                  <a:pt x="6234450" y="3648985"/>
                </a:lnTo>
                <a:lnTo>
                  <a:pt x="6225083" y="3641709"/>
                </a:lnTo>
                <a:cubicBezTo>
                  <a:pt x="6216058" y="3636905"/>
                  <a:pt x="6204448" y="3634502"/>
                  <a:pt x="6190252" y="3634502"/>
                </a:cubicBezTo>
                <a:cubicBezTo>
                  <a:pt x="6181782" y="3634502"/>
                  <a:pt x="6173005" y="3634728"/>
                  <a:pt x="6163922" y="3635180"/>
                </a:cubicBezTo>
                <a:lnTo>
                  <a:pt x="6154717" y="3635509"/>
                </a:lnTo>
                <a:lnTo>
                  <a:pt x="6154717" y="3716297"/>
                </a:lnTo>
                <a:lnTo>
                  <a:pt x="6150917" y="3716297"/>
                </a:lnTo>
                <a:close/>
                <a:moveTo>
                  <a:pt x="7574653" y="3632303"/>
                </a:moveTo>
                <a:lnTo>
                  <a:pt x="7593774" y="3635159"/>
                </a:lnTo>
                <a:lnTo>
                  <a:pt x="7580371" y="3634302"/>
                </a:lnTo>
                <a:cubicBezTo>
                  <a:pt x="7571563" y="3634302"/>
                  <a:pt x="7560762" y="3634898"/>
                  <a:pt x="7547967" y="3636090"/>
                </a:cubicBezTo>
                <a:lnTo>
                  <a:pt x="7547967" y="3715497"/>
                </a:lnTo>
                <a:lnTo>
                  <a:pt x="7543567" y="3715497"/>
                </a:lnTo>
                <a:lnTo>
                  <a:pt x="7543567" y="3633090"/>
                </a:lnTo>
                <a:cubicBezTo>
                  <a:pt x="7554620" y="3632565"/>
                  <a:pt x="7564982" y="3632303"/>
                  <a:pt x="7574653" y="3632303"/>
                </a:cubicBezTo>
                <a:close/>
                <a:moveTo>
                  <a:pt x="6984102" y="3632303"/>
                </a:moveTo>
                <a:lnTo>
                  <a:pt x="7003224" y="3635159"/>
                </a:lnTo>
                <a:lnTo>
                  <a:pt x="6989821" y="3634302"/>
                </a:lnTo>
                <a:cubicBezTo>
                  <a:pt x="6981013" y="3634302"/>
                  <a:pt x="6970212" y="3634898"/>
                  <a:pt x="6957417" y="3636090"/>
                </a:cubicBezTo>
                <a:lnTo>
                  <a:pt x="6957417" y="3715497"/>
                </a:lnTo>
                <a:lnTo>
                  <a:pt x="6953017" y="3715497"/>
                </a:lnTo>
                <a:lnTo>
                  <a:pt x="6953017" y="3633090"/>
                </a:lnTo>
                <a:cubicBezTo>
                  <a:pt x="6964070" y="3632565"/>
                  <a:pt x="6974432" y="3632303"/>
                  <a:pt x="6984102" y="3632303"/>
                </a:cubicBezTo>
                <a:close/>
                <a:moveTo>
                  <a:pt x="8353542" y="3631903"/>
                </a:moveTo>
                <a:lnTo>
                  <a:pt x="8381684" y="3639691"/>
                </a:lnTo>
                <a:lnTo>
                  <a:pt x="8355470" y="3633502"/>
                </a:lnTo>
                <a:cubicBezTo>
                  <a:pt x="8333025" y="3633502"/>
                  <a:pt x="8315664" y="3642562"/>
                  <a:pt x="8303386" y="3660682"/>
                </a:cubicBezTo>
                <a:cubicBezTo>
                  <a:pt x="8291107" y="3678802"/>
                  <a:pt x="8284968" y="3703731"/>
                  <a:pt x="8284968" y="3735471"/>
                </a:cubicBezTo>
                <a:cubicBezTo>
                  <a:pt x="8284968" y="3749831"/>
                  <a:pt x="8285834" y="3762726"/>
                  <a:pt x="8287565" y="3774157"/>
                </a:cubicBezTo>
                <a:lnTo>
                  <a:pt x="8295307" y="3803866"/>
                </a:lnTo>
                <a:lnTo>
                  <a:pt x="8288626" y="3794512"/>
                </a:lnTo>
                <a:cubicBezTo>
                  <a:pt x="8282854" y="3778821"/>
                  <a:pt x="8279968" y="3759565"/>
                  <a:pt x="8279968" y="3736743"/>
                </a:cubicBezTo>
                <a:cubicBezTo>
                  <a:pt x="8279968" y="3703205"/>
                  <a:pt x="8286467" y="3677348"/>
                  <a:pt x="8299466" y="3659170"/>
                </a:cubicBezTo>
                <a:cubicBezTo>
                  <a:pt x="8312464" y="3640992"/>
                  <a:pt x="8330489" y="3631903"/>
                  <a:pt x="8353542" y="3631903"/>
                </a:cubicBezTo>
                <a:close/>
                <a:moveTo>
                  <a:pt x="9339537" y="3630503"/>
                </a:moveTo>
                <a:cubicBezTo>
                  <a:pt x="9357869" y="3630503"/>
                  <a:pt x="9373179" y="3639002"/>
                  <a:pt x="9385468" y="3656001"/>
                </a:cubicBezTo>
                <a:cubicBezTo>
                  <a:pt x="9392947" y="3670494"/>
                  <a:pt x="9396686" y="3698058"/>
                  <a:pt x="9396686" y="3738693"/>
                </a:cubicBezTo>
                <a:cubicBezTo>
                  <a:pt x="9396686" y="3774612"/>
                  <a:pt x="9391669" y="3801591"/>
                  <a:pt x="9381634" y="3819630"/>
                </a:cubicBezTo>
                <a:cubicBezTo>
                  <a:pt x="9371599" y="3837670"/>
                  <a:pt x="9357241" y="3846689"/>
                  <a:pt x="9338558" y="3846689"/>
                </a:cubicBezTo>
                <a:lnTo>
                  <a:pt x="9326115" y="3845281"/>
                </a:lnTo>
                <a:lnTo>
                  <a:pt x="9328247" y="3842693"/>
                </a:lnTo>
                <a:cubicBezTo>
                  <a:pt x="9306943" y="3825700"/>
                  <a:pt x="9296292" y="3793116"/>
                  <a:pt x="9296292" y="3744939"/>
                </a:cubicBezTo>
                <a:cubicBezTo>
                  <a:pt x="9296292" y="3679981"/>
                  <a:pt x="9312081" y="3647502"/>
                  <a:pt x="9343659" y="3647502"/>
                </a:cubicBezTo>
                <a:cubicBezTo>
                  <a:pt x="9353377" y="3647502"/>
                  <a:pt x="9364438" y="3650976"/>
                  <a:pt x="9376843" y="3657926"/>
                </a:cubicBezTo>
                <a:lnTo>
                  <a:pt x="9385699" y="3660035"/>
                </a:lnTo>
                <a:cubicBezTo>
                  <a:pt x="9376269" y="3643013"/>
                  <a:pt x="9362135" y="3634502"/>
                  <a:pt x="9343299" y="3634502"/>
                </a:cubicBezTo>
                <a:cubicBezTo>
                  <a:pt x="9302495" y="3634502"/>
                  <a:pt x="9282093" y="3672115"/>
                  <a:pt x="9282093" y="3747339"/>
                </a:cubicBezTo>
                <a:cubicBezTo>
                  <a:pt x="9282093" y="3773713"/>
                  <a:pt x="9284966" y="3794727"/>
                  <a:pt x="9290713" y="3810382"/>
                </a:cubicBezTo>
                <a:lnTo>
                  <a:pt x="9295347" y="3818427"/>
                </a:lnTo>
                <a:lnTo>
                  <a:pt x="9286080" y="3806189"/>
                </a:lnTo>
                <a:cubicBezTo>
                  <a:pt x="9280355" y="3789989"/>
                  <a:pt x="9277493" y="3768929"/>
                  <a:pt x="9277493" y="3743008"/>
                </a:cubicBezTo>
                <a:cubicBezTo>
                  <a:pt x="9277493" y="3668005"/>
                  <a:pt x="9298175" y="3630503"/>
                  <a:pt x="9339537" y="3630503"/>
                </a:cubicBezTo>
                <a:close/>
                <a:moveTo>
                  <a:pt x="8082237" y="3630503"/>
                </a:moveTo>
                <a:cubicBezTo>
                  <a:pt x="8100569" y="3630503"/>
                  <a:pt x="8115879" y="3639002"/>
                  <a:pt x="8128168" y="3656001"/>
                </a:cubicBezTo>
                <a:cubicBezTo>
                  <a:pt x="8135647" y="3670494"/>
                  <a:pt x="8139386" y="3698058"/>
                  <a:pt x="8139386" y="3738693"/>
                </a:cubicBezTo>
                <a:cubicBezTo>
                  <a:pt x="8139386" y="3774612"/>
                  <a:pt x="8134369" y="3801591"/>
                  <a:pt x="8124334" y="3819630"/>
                </a:cubicBezTo>
                <a:cubicBezTo>
                  <a:pt x="8114299" y="3837670"/>
                  <a:pt x="8099941" y="3846689"/>
                  <a:pt x="8081259" y="3846689"/>
                </a:cubicBezTo>
                <a:lnTo>
                  <a:pt x="8068816" y="3845281"/>
                </a:lnTo>
                <a:lnTo>
                  <a:pt x="8070947" y="3842693"/>
                </a:lnTo>
                <a:cubicBezTo>
                  <a:pt x="8049644" y="3825700"/>
                  <a:pt x="8038992" y="3793116"/>
                  <a:pt x="8038992" y="3744939"/>
                </a:cubicBezTo>
                <a:cubicBezTo>
                  <a:pt x="8038992" y="3679981"/>
                  <a:pt x="8054781" y="3647502"/>
                  <a:pt x="8086358" y="3647502"/>
                </a:cubicBezTo>
                <a:cubicBezTo>
                  <a:pt x="8096077" y="3647502"/>
                  <a:pt x="8107138" y="3650976"/>
                  <a:pt x="8119544" y="3657926"/>
                </a:cubicBezTo>
                <a:lnTo>
                  <a:pt x="8128400" y="3660035"/>
                </a:lnTo>
                <a:cubicBezTo>
                  <a:pt x="8118969" y="3643013"/>
                  <a:pt x="8104835" y="3634502"/>
                  <a:pt x="8085999" y="3634502"/>
                </a:cubicBezTo>
                <a:cubicBezTo>
                  <a:pt x="8045195" y="3634502"/>
                  <a:pt x="8024793" y="3672115"/>
                  <a:pt x="8024793" y="3747339"/>
                </a:cubicBezTo>
                <a:cubicBezTo>
                  <a:pt x="8024793" y="3773713"/>
                  <a:pt x="8027666" y="3794727"/>
                  <a:pt x="8033413" y="3810382"/>
                </a:cubicBezTo>
                <a:lnTo>
                  <a:pt x="8038047" y="3818426"/>
                </a:lnTo>
                <a:lnTo>
                  <a:pt x="8028781" y="3806189"/>
                </a:lnTo>
                <a:cubicBezTo>
                  <a:pt x="8023056" y="3789989"/>
                  <a:pt x="8020194" y="3768929"/>
                  <a:pt x="8020194" y="3743008"/>
                </a:cubicBezTo>
                <a:cubicBezTo>
                  <a:pt x="8020194" y="3668005"/>
                  <a:pt x="8040875" y="3630503"/>
                  <a:pt x="8082237" y="3630503"/>
                </a:cubicBezTo>
                <a:close/>
                <a:moveTo>
                  <a:pt x="7397500" y="3630071"/>
                </a:moveTo>
                <a:cubicBezTo>
                  <a:pt x="7407739" y="3648783"/>
                  <a:pt x="7412858" y="3664102"/>
                  <a:pt x="7412858" y="3676028"/>
                </a:cubicBezTo>
                <a:cubicBezTo>
                  <a:pt x="7412858" y="3705328"/>
                  <a:pt x="7392902" y="3727700"/>
                  <a:pt x="7352990" y="3743143"/>
                </a:cubicBezTo>
                <a:lnTo>
                  <a:pt x="7354237" y="3749817"/>
                </a:lnTo>
                <a:cubicBezTo>
                  <a:pt x="7376234" y="3806047"/>
                  <a:pt x="7405818" y="3845313"/>
                  <a:pt x="7442991" y="3867616"/>
                </a:cubicBezTo>
                <a:cubicBezTo>
                  <a:pt x="7416228" y="3873916"/>
                  <a:pt x="7389626" y="3886330"/>
                  <a:pt x="7363187" y="3904858"/>
                </a:cubicBezTo>
                <a:lnTo>
                  <a:pt x="7370958" y="3912320"/>
                </a:lnTo>
                <a:lnTo>
                  <a:pt x="7375595" y="3910239"/>
                </a:lnTo>
                <a:cubicBezTo>
                  <a:pt x="7401233" y="3894292"/>
                  <a:pt x="7429831" y="3881617"/>
                  <a:pt x="7461387" y="3872216"/>
                </a:cubicBezTo>
                <a:cubicBezTo>
                  <a:pt x="7440526" y="3856465"/>
                  <a:pt x="7423661" y="3840680"/>
                  <a:pt x="7410793" y="3824863"/>
                </a:cubicBezTo>
                <a:cubicBezTo>
                  <a:pt x="7390269" y="3799604"/>
                  <a:pt x="7376022" y="3774885"/>
                  <a:pt x="7368052" y="3750708"/>
                </a:cubicBezTo>
                <a:cubicBezTo>
                  <a:pt x="7406322" y="3735388"/>
                  <a:pt x="7425458" y="3711802"/>
                  <a:pt x="7425458" y="3679950"/>
                </a:cubicBezTo>
                <a:cubicBezTo>
                  <a:pt x="7425458" y="3660270"/>
                  <a:pt x="7416139" y="3643643"/>
                  <a:pt x="7397500" y="3630071"/>
                </a:cubicBezTo>
                <a:close/>
                <a:moveTo>
                  <a:pt x="8148034" y="3629339"/>
                </a:moveTo>
                <a:lnTo>
                  <a:pt x="8153613" y="3633303"/>
                </a:lnTo>
                <a:lnTo>
                  <a:pt x="8158816" y="3640330"/>
                </a:lnTo>
                <a:close/>
                <a:moveTo>
                  <a:pt x="9405334" y="3629339"/>
                </a:moveTo>
                <a:lnTo>
                  <a:pt x="9410913" y="3633303"/>
                </a:lnTo>
                <a:lnTo>
                  <a:pt x="9416117" y="3640332"/>
                </a:lnTo>
                <a:close/>
                <a:moveTo>
                  <a:pt x="7303728" y="3627103"/>
                </a:moveTo>
                <a:cubicBezTo>
                  <a:pt x="7319820" y="3627103"/>
                  <a:pt x="7333066" y="3631492"/>
                  <a:pt x="7343464" y="3640271"/>
                </a:cubicBezTo>
                <a:lnTo>
                  <a:pt x="7350045" y="3648620"/>
                </a:lnTo>
                <a:lnTo>
                  <a:pt x="7340090" y="3640361"/>
                </a:lnTo>
                <a:cubicBezTo>
                  <a:pt x="7330740" y="3634855"/>
                  <a:pt x="7319282" y="3632103"/>
                  <a:pt x="7305715" y="3632103"/>
                </a:cubicBezTo>
                <a:cubicBezTo>
                  <a:pt x="7295422" y="3632103"/>
                  <a:pt x="7285472" y="3633384"/>
                  <a:pt x="7275867" y="3635946"/>
                </a:cubicBezTo>
                <a:lnTo>
                  <a:pt x="7275867" y="3732193"/>
                </a:lnTo>
                <a:cubicBezTo>
                  <a:pt x="7275021" y="3732356"/>
                  <a:pt x="7274154" y="3732437"/>
                  <a:pt x="7273267" y="3732437"/>
                </a:cubicBezTo>
                <a:lnTo>
                  <a:pt x="7273267" y="3633093"/>
                </a:lnTo>
                <a:cubicBezTo>
                  <a:pt x="7280642" y="3629100"/>
                  <a:pt x="7290795" y="3627103"/>
                  <a:pt x="7303728" y="3627103"/>
                </a:cubicBezTo>
                <a:close/>
                <a:moveTo>
                  <a:pt x="7842384" y="3625903"/>
                </a:moveTo>
                <a:lnTo>
                  <a:pt x="7863585" y="3632678"/>
                </a:lnTo>
                <a:lnTo>
                  <a:pt x="7848599" y="3629103"/>
                </a:lnTo>
                <a:cubicBezTo>
                  <a:pt x="7808779" y="3629103"/>
                  <a:pt x="7788868" y="3664216"/>
                  <a:pt x="7788868" y="3734443"/>
                </a:cubicBezTo>
                <a:cubicBezTo>
                  <a:pt x="7788868" y="3766597"/>
                  <a:pt x="7793672" y="3793387"/>
                  <a:pt x="7803278" y="3814812"/>
                </a:cubicBezTo>
                <a:cubicBezTo>
                  <a:pt x="7808082" y="3825524"/>
                  <a:pt x="7814204" y="3833991"/>
                  <a:pt x="7821644" y="3840211"/>
                </a:cubicBezTo>
                <a:lnTo>
                  <a:pt x="7829578" y="3845205"/>
                </a:lnTo>
                <a:lnTo>
                  <a:pt x="7824247" y="3842966"/>
                </a:lnTo>
                <a:cubicBezTo>
                  <a:pt x="7815856" y="3837950"/>
                  <a:pt x="7808594" y="3830427"/>
                  <a:pt x="7802463" y="3820396"/>
                </a:cubicBezTo>
                <a:cubicBezTo>
                  <a:pt x="7790200" y="3800333"/>
                  <a:pt x="7784069" y="3772050"/>
                  <a:pt x="7784069" y="3735546"/>
                </a:cubicBezTo>
                <a:cubicBezTo>
                  <a:pt x="7784069" y="3693240"/>
                  <a:pt x="7789473" y="3663955"/>
                  <a:pt x="7800283" y="3647689"/>
                </a:cubicBezTo>
                <a:cubicBezTo>
                  <a:pt x="7813149" y="3633165"/>
                  <a:pt x="7827182" y="3625903"/>
                  <a:pt x="7842384" y="3625903"/>
                </a:cubicBezTo>
                <a:close/>
                <a:moveTo>
                  <a:pt x="6747008" y="3625903"/>
                </a:moveTo>
                <a:lnTo>
                  <a:pt x="6768209" y="3632678"/>
                </a:lnTo>
                <a:lnTo>
                  <a:pt x="6753224" y="3629103"/>
                </a:lnTo>
                <a:cubicBezTo>
                  <a:pt x="6713404" y="3629103"/>
                  <a:pt x="6693493" y="3664216"/>
                  <a:pt x="6693493" y="3734443"/>
                </a:cubicBezTo>
                <a:cubicBezTo>
                  <a:pt x="6693493" y="3766597"/>
                  <a:pt x="6698297" y="3793387"/>
                  <a:pt x="6707903" y="3814812"/>
                </a:cubicBezTo>
                <a:cubicBezTo>
                  <a:pt x="6712706" y="3825524"/>
                  <a:pt x="6718828" y="3833991"/>
                  <a:pt x="6726269" y="3840211"/>
                </a:cubicBezTo>
                <a:lnTo>
                  <a:pt x="6734203" y="3845205"/>
                </a:lnTo>
                <a:lnTo>
                  <a:pt x="6728872" y="3842966"/>
                </a:lnTo>
                <a:cubicBezTo>
                  <a:pt x="6720480" y="3837950"/>
                  <a:pt x="6713219" y="3830427"/>
                  <a:pt x="6707088" y="3820396"/>
                </a:cubicBezTo>
                <a:cubicBezTo>
                  <a:pt x="6694825" y="3800333"/>
                  <a:pt x="6688693" y="3772050"/>
                  <a:pt x="6688693" y="3735546"/>
                </a:cubicBezTo>
                <a:cubicBezTo>
                  <a:pt x="6688693" y="3693240"/>
                  <a:pt x="6694098" y="3663955"/>
                  <a:pt x="6704908" y="3647689"/>
                </a:cubicBezTo>
                <a:cubicBezTo>
                  <a:pt x="6717774" y="3633165"/>
                  <a:pt x="6731807" y="3625903"/>
                  <a:pt x="6747008" y="3625903"/>
                </a:cubicBezTo>
                <a:close/>
                <a:moveTo>
                  <a:pt x="8456705" y="3625303"/>
                </a:moveTo>
                <a:lnTo>
                  <a:pt x="8420710" y="3697289"/>
                </a:lnTo>
                <a:lnTo>
                  <a:pt x="8431381" y="3701498"/>
                </a:lnTo>
                <a:lnTo>
                  <a:pt x="8467145" y="3630043"/>
                </a:lnTo>
                <a:close/>
                <a:moveTo>
                  <a:pt x="9721473" y="3622819"/>
                </a:moveTo>
                <a:cubicBezTo>
                  <a:pt x="9703497" y="3625416"/>
                  <a:pt x="9691867" y="3630743"/>
                  <a:pt x="9686584" y="3638797"/>
                </a:cubicBezTo>
                <a:cubicBezTo>
                  <a:pt x="9681301" y="3646852"/>
                  <a:pt x="9678659" y="3660508"/>
                  <a:pt x="9678659" y="3679765"/>
                </a:cubicBezTo>
                <a:lnTo>
                  <a:pt x="9678659" y="3870688"/>
                </a:lnTo>
                <a:lnTo>
                  <a:pt x="9639246" y="3870688"/>
                </a:lnTo>
                <a:lnTo>
                  <a:pt x="9643243" y="3883887"/>
                </a:lnTo>
                <a:lnTo>
                  <a:pt x="9692059" y="3883887"/>
                </a:lnTo>
                <a:lnTo>
                  <a:pt x="9692059" y="3677806"/>
                </a:lnTo>
                <a:cubicBezTo>
                  <a:pt x="9692059" y="3663409"/>
                  <a:pt x="9693615" y="3653465"/>
                  <a:pt x="9696727" y="3647975"/>
                </a:cubicBezTo>
                <a:cubicBezTo>
                  <a:pt x="9699839" y="3642485"/>
                  <a:pt x="9706399" y="3638569"/>
                  <a:pt x="9716404" y="3636227"/>
                </a:cubicBezTo>
                <a:close/>
                <a:moveTo>
                  <a:pt x="8740397" y="3622819"/>
                </a:moveTo>
                <a:cubicBezTo>
                  <a:pt x="8722421" y="3625416"/>
                  <a:pt x="8710792" y="3630743"/>
                  <a:pt x="8705509" y="3638797"/>
                </a:cubicBezTo>
                <a:cubicBezTo>
                  <a:pt x="8700226" y="3646852"/>
                  <a:pt x="8697585" y="3660508"/>
                  <a:pt x="8697585" y="3679765"/>
                </a:cubicBezTo>
                <a:lnTo>
                  <a:pt x="8697585" y="3870688"/>
                </a:lnTo>
                <a:lnTo>
                  <a:pt x="8658171" y="3870688"/>
                </a:lnTo>
                <a:lnTo>
                  <a:pt x="8662168" y="3883887"/>
                </a:lnTo>
                <a:lnTo>
                  <a:pt x="8710983" y="3883887"/>
                </a:lnTo>
                <a:lnTo>
                  <a:pt x="8710983" y="3677806"/>
                </a:lnTo>
                <a:cubicBezTo>
                  <a:pt x="8710983" y="3663409"/>
                  <a:pt x="8712540" y="3653465"/>
                  <a:pt x="8715652" y="3647975"/>
                </a:cubicBezTo>
                <a:cubicBezTo>
                  <a:pt x="8718765" y="3642485"/>
                  <a:pt x="8725323" y="3638569"/>
                  <a:pt x="8735329" y="3636227"/>
                </a:cubicBezTo>
                <a:close/>
                <a:moveTo>
                  <a:pt x="7948527" y="3620991"/>
                </a:moveTo>
                <a:lnTo>
                  <a:pt x="7944537" y="3626584"/>
                </a:lnTo>
                <a:lnTo>
                  <a:pt x="7928350" y="3656695"/>
                </a:lnTo>
                <a:cubicBezTo>
                  <a:pt x="7923815" y="3664057"/>
                  <a:pt x="7918161" y="3674863"/>
                  <a:pt x="7911389" y="3689115"/>
                </a:cubicBezTo>
                <a:lnTo>
                  <a:pt x="7908939" y="3697489"/>
                </a:lnTo>
                <a:lnTo>
                  <a:pt x="7920366" y="3702098"/>
                </a:lnTo>
                <a:cubicBezTo>
                  <a:pt x="7929807" y="3680827"/>
                  <a:pt x="7941672" y="3657971"/>
                  <a:pt x="7955961" y="3633531"/>
                </a:cubicBezTo>
                <a:lnTo>
                  <a:pt x="7958708" y="3626422"/>
                </a:lnTo>
                <a:close/>
                <a:moveTo>
                  <a:pt x="6853152" y="3620991"/>
                </a:moveTo>
                <a:lnTo>
                  <a:pt x="6849162" y="3626584"/>
                </a:lnTo>
                <a:lnTo>
                  <a:pt x="6832975" y="3656695"/>
                </a:lnTo>
                <a:cubicBezTo>
                  <a:pt x="6828440" y="3664057"/>
                  <a:pt x="6822786" y="3674863"/>
                  <a:pt x="6816014" y="3689115"/>
                </a:cubicBezTo>
                <a:lnTo>
                  <a:pt x="6813564" y="3697489"/>
                </a:lnTo>
                <a:lnTo>
                  <a:pt x="6824991" y="3702098"/>
                </a:lnTo>
                <a:cubicBezTo>
                  <a:pt x="6834432" y="3680827"/>
                  <a:pt x="6846297" y="3657971"/>
                  <a:pt x="6860586" y="3633531"/>
                </a:cubicBezTo>
                <a:lnTo>
                  <a:pt x="6863333" y="3626422"/>
                </a:lnTo>
                <a:close/>
                <a:moveTo>
                  <a:pt x="7687036" y="3617903"/>
                </a:moveTo>
                <a:cubicBezTo>
                  <a:pt x="7670606" y="3636029"/>
                  <a:pt x="7657831" y="3656146"/>
                  <a:pt x="7648711" y="3678253"/>
                </a:cubicBezTo>
                <a:lnTo>
                  <a:pt x="7657479" y="3685699"/>
                </a:lnTo>
                <a:cubicBezTo>
                  <a:pt x="7664405" y="3669756"/>
                  <a:pt x="7675814" y="3651107"/>
                  <a:pt x="7691705" y="3629750"/>
                </a:cubicBezTo>
                <a:lnTo>
                  <a:pt x="7693576" y="3626222"/>
                </a:lnTo>
                <a:close/>
                <a:moveTo>
                  <a:pt x="7096486" y="3617903"/>
                </a:moveTo>
                <a:cubicBezTo>
                  <a:pt x="7080056" y="3636029"/>
                  <a:pt x="7067281" y="3656146"/>
                  <a:pt x="7058160" y="3678253"/>
                </a:cubicBezTo>
                <a:lnTo>
                  <a:pt x="7066929" y="3685699"/>
                </a:lnTo>
                <a:cubicBezTo>
                  <a:pt x="7073855" y="3669756"/>
                  <a:pt x="7085264" y="3651107"/>
                  <a:pt x="7101155" y="3629750"/>
                </a:cubicBezTo>
                <a:lnTo>
                  <a:pt x="7103027" y="3626222"/>
                </a:lnTo>
                <a:close/>
                <a:moveTo>
                  <a:pt x="6295833" y="3616903"/>
                </a:moveTo>
                <a:cubicBezTo>
                  <a:pt x="6274515" y="3638152"/>
                  <a:pt x="6261271" y="3660304"/>
                  <a:pt x="6256098" y="3683359"/>
                </a:cubicBezTo>
                <a:lnTo>
                  <a:pt x="6266753" y="3688299"/>
                </a:lnTo>
                <a:cubicBezTo>
                  <a:pt x="6272422" y="3668700"/>
                  <a:pt x="6284741" y="3647266"/>
                  <a:pt x="6303711" y="3623997"/>
                </a:cubicBezTo>
                <a:close/>
                <a:moveTo>
                  <a:pt x="9103951" y="3616703"/>
                </a:moveTo>
                <a:lnTo>
                  <a:pt x="9100098" y="3619350"/>
                </a:lnTo>
                <a:cubicBezTo>
                  <a:pt x="9090753" y="3630335"/>
                  <a:pt x="9081273" y="3649285"/>
                  <a:pt x="9071659" y="3676200"/>
                </a:cubicBezTo>
                <a:lnTo>
                  <a:pt x="9070565" y="3681478"/>
                </a:lnTo>
                <a:lnTo>
                  <a:pt x="9080621" y="3687899"/>
                </a:lnTo>
                <a:lnTo>
                  <a:pt x="9083215" y="3684246"/>
                </a:lnTo>
                <a:cubicBezTo>
                  <a:pt x="9093219" y="3657362"/>
                  <a:pt x="9102912" y="3637392"/>
                  <a:pt x="9112295" y="3624334"/>
                </a:cubicBezTo>
                <a:close/>
                <a:moveTo>
                  <a:pt x="9484191" y="3608304"/>
                </a:moveTo>
                <a:lnTo>
                  <a:pt x="9510269" y="3636049"/>
                </a:lnTo>
                <a:lnTo>
                  <a:pt x="9510269" y="3790946"/>
                </a:lnTo>
                <a:cubicBezTo>
                  <a:pt x="9510269" y="3813767"/>
                  <a:pt x="9507850" y="3829655"/>
                  <a:pt x="9503011" y="3838607"/>
                </a:cubicBezTo>
                <a:cubicBezTo>
                  <a:pt x="9498171" y="3847560"/>
                  <a:pt x="9487389" y="3857320"/>
                  <a:pt x="9470663" y="3867888"/>
                </a:cubicBezTo>
                <a:lnTo>
                  <a:pt x="9564341" y="3867888"/>
                </a:lnTo>
                <a:lnTo>
                  <a:pt x="9572310" y="3870688"/>
                </a:lnTo>
                <a:lnTo>
                  <a:pt x="9473994" y="3870688"/>
                </a:lnTo>
                <a:lnTo>
                  <a:pt x="9478825" y="3883887"/>
                </a:lnTo>
                <a:lnTo>
                  <a:pt x="9591703" y="3883887"/>
                </a:lnTo>
                <a:lnTo>
                  <a:pt x="9572697" y="3858261"/>
                </a:lnTo>
                <a:lnTo>
                  <a:pt x="9570001" y="3857033"/>
                </a:lnTo>
                <a:lnTo>
                  <a:pt x="9568838" y="3853817"/>
                </a:lnTo>
                <a:cubicBezTo>
                  <a:pt x="9560217" y="3847999"/>
                  <a:pt x="9554719" y="3839160"/>
                  <a:pt x="9552342" y="3827300"/>
                </a:cubicBezTo>
                <a:lnTo>
                  <a:pt x="9550008" y="3799352"/>
                </a:lnTo>
                <a:lnTo>
                  <a:pt x="9550267" y="3787981"/>
                </a:lnTo>
                <a:lnTo>
                  <a:pt x="9550267" y="3688274"/>
                </a:lnTo>
                <a:lnTo>
                  <a:pt x="9636291" y="3867888"/>
                </a:lnTo>
                <a:lnTo>
                  <a:pt x="9676059" y="3867888"/>
                </a:lnTo>
                <a:lnTo>
                  <a:pt x="9676059" y="3691140"/>
                </a:lnTo>
                <a:lnTo>
                  <a:pt x="9676059" y="3678393"/>
                </a:lnTo>
                <a:cubicBezTo>
                  <a:pt x="9676059" y="3659159"/>
                  <a:pt x="9679088" y="3644939"/>
                  <a:pt x="9685143" y="3635734"/>
                </a:cubicBezTo>
                <a:cubicBezTo>
                  <a:pt x="9689114" y="3629836"/>
                  <a:pt x="9698963" y="3620693"/>
                  <a:pt x="9714689" y="3608304"/>
                </a:cubicBezTo>
                <a:lnTo>
                  <a:pt x="9617476" y="3608304"/>
                </a:lnTo>
                <a:cubicBezTo>
                  <a:pt x="9632775" y="3620030"/>
                  <a:pt x="9642131" y="3629392"/>
                  <a:pt x="9645543" y="3636388"/>
                </a:cubicBezTo>
                <a:cubicBezTo>
                  <a:pt x="9648955" y="3643385"/>
                  <a:pt x="9650661" y="3657909"/>
                  <a:pt x="9650661" y="3679962"/>
                </a:cubicBezTo>
                <a:lnTo>
                  <a:pt x="9650661" y="3690355"/>
                </a:lnTo>
                <a:lnTo>
                  <a:pt x="9650661" y="3777928"/>
                </a:lnTo>
                <a:lnTo>
                  <a:pt x="9584240" y="3636955"/>
                </a:lnTo>
                <a:lnTo>
                  <a:pt x="9608589" y="3619775"/>
                </a:lnTo>
                <a:lnTo>
                  <a:pt x="9601245" y="3611441"/>
                </a:lnTo>
                <a:lnTo>
                  <a:pt x="9569166" y="3632806"/>
                </a:lnTo>
                <a:lnTo>
                  <a:pt x="9650661" y="3793540"/>
                </a:lnTo>
                <a:lnTo>
                  <a:pt x="9650661" y="3812045"/>
                </a:lnTo>
                <a:lnTo>
                  <a:pt x="9563817" y="3632296"/>
                </a:lnTo>
                <a:lnTo>
                  <a:pt x="9591703" y="3608304"/>
                </a:lnTo>
                <a:close/>
                <a:moveTo>
                  <a:pt x="9101615" y="3608304"/>
                </a:moveTo>
                <a:lnTo>
                  <a:pt x="9128869" y="3638636"/>
                </a:lnTo>
                <a:lnTo>
                  <a:pt x="9128869" y="3839468"/>
                </a:lnTo>
                <a:lnTo>
                  <a:pt x="9101615" y="3867888"/>
                </a:lnTo>
                <a:lnTo>
                  <a:pt x="9201175" y="3867888"/>
                </a:lnTo>
                <a:lnTo>
                  <a:pt x="9198385" y="3864895"/>
                </a:lnTo>
                <a:lnTo>
                  <a:pt x="9204840" y="3870688"/>
                </a:lnTo>
                <a:lnTo>
                  <a:pt x="9109633" y="3870688"/>
                </a:lnTo>
                <a:lnTo>
                  <a:pt x="9116777" y="3883887"/>
                </a:lnTo>
                <a:lnTo>
                  <a:pt x="9224608" y="3883887"/>
                </a:lnTo>
                <a:lnTo>
                  <a:pt x="9191666" y="3841737"/>
                </a:lnTo>
                <a:lnTo>
                  <a:pt x="9191666" y="3644930"/>
                </a:lnTo>
                <a:lnTo>
                  <a:pt x="9211668" y="3623766"/>
                </a:lnTo>
                <a:lnTo>
                  <a:pt x="9204405" y="3615560"/>
                </a:lnTo>
                <a:lnTo>
                  <a:pt x="9178067" y="3639830"/>
                </a:lnTo>
                <a:lnTo>
                  <a:pt x="9178067" y="3843091"/>
                </a:lnTo>
                <a:lnTo>
                  <a:pt x="9176467" y="3841374"/>
                </a:lnTo>
                <a:lnTo>
                  <a:pt x="9176467" y="3640521"/>
                </a:lnTo>
                <a:lnTo>
                  <a:pt x="9202743" y="3608304"/>
                </a:lnTo>
                <a:close/>
                <a:moveTo>
                  <a:pt x="8855613" y="3608304"/>
                </a:moveTo>
                <a:lnTo>
                  <a:pt x="8857153" y="3615991"/>
                </a:lnTo>
                <a:cubicBezTo>
                  <a:pt x="8868807" y="3638127"/>
                  <a:pt x="8877711" y="3659138"/>
                  <a:pt x="8883864" y="3679025"/>
                </a:cubicBezTo>
                <a:lnTo>
                  <a:pt x="8893179" y="3679025"/>
                </a:lnTo>
                <a:cubicBezTo>
                  <a:pt x="8894029" y="3661251"/>
                  <a:pt x="8897794" y="3649287"/>
                  <a:pt x="8904473" y="3643133"/>
                </a:cubicBezTo>
                <a:cubicBezTo>
                  <a:pt x="8911151" y="3636979"/>
                  <a:pt x="8922343" y="3633902"/>
                  <a:pt x="8938046" y="3633902"/>
                </a:cubicBezTo>
                <a:cubicBezTo>
                  <a:pt x="8943725" y="3633902"/>
                  <a:pt x="8948731" y="3634158"/>
                  <a:pt x="8953067" y="3634668"/>
                </a:cubicBezTo>
                <a:lnTo>
                  <a:pt x="8953067" y="3636693"/>
                </a:lnTo>
                <a:lnTo>
                  <a:pt x="8954941" y="3636724"/>
                </a:lnTo>
                <a:lnTo>
                  <a:pt x="8939355" y="3636502"/>
                </a:lnTo>
                <a:cubicBezTo>
                  <a:pt x="8925953" y="3636502"/>
                  <a:pt x="8915631" y="3639869"/>
                  <a:pt x="8908387" y="3646602"/>
                </a:cubicBezTo>
                <a:cubicBezTo>
                  <a:pt x="8901145" y="3653335"/>
                  <a:pt x="8896757" y="3666300"/>
                  <a:pt x="8895223" y="3685499"/>
                </a:cubicBezTo>
                <a:lnTo>
                  <a:pt x="8908169" y="3685499"/>
                </a:lnTo>
                <a:cubicBezTo>
                  <a:pt x="8909329" y="3670748"/>
                  <a:pt x="8912362" y="3661094"/>
                  <a:pt x="8917267" y="3656537"/>
                </a:cubicBezTo>
                <a:cubicBezTo>
                  <a:pt x="8922173" y="3651980"/>
                  <a:pt x="8930798" y="3649701"/>
                  <a:pt x="8943145" y="3649701"/>
                </a:cubicBezTo>
                <a:lnTo>
                  <a:pt x="8953067" y="3649767"/>
                </a:lnTo>
                <a:lnTo>
                  <a:pt x="8953067" y="3839037"/>
                </a:lnTo>
                <a:lnTo>
                  <a:pt x="8925615" y="3867888"/>
                </a:lnTo>
                <a:lnTo>
                  <a:pt x="9023403" y="3867888"/>
                </a:lnTo>
                <a:lnTo>
                  <a:pt x="9016755" y="3860120"/>
                </a:lnTo>
                <a:lnTo>
                  <a:pt x="9028141" y="3870688"/>
                </a:lnTo>
                <a:lnTo>
                  <a:pt x="8934215" y="3870688"/>
                </a:lnTo>
                <a:lnTo>
                  <a:pt x="8940858" y="3883887"/>
                </a:lnTo>
                <a:lnTo>
                  <a:pt x="9047123" y="3883887"/>
                </a:lnTo>
                <a:lnTo>
                  <a:pt x="9015944" y="3841787"/>
                </a:lnTo>
                <a:lnTo>
                  <a:pt x="9015163" y="3649492"/>
                </a:lnTo>
                <a:cubicBezTo>
                  <a:pt x="9016025" y="3649365"/>
                  <a:pt x="9017763" y="3649301"/>
                  <a:pt x="9020375" y="3649301"/>
                </a:cubicBezTo>
                <a:cubicBezTo>
                  <a:pt x="9026673" y="3649301"/>
                  <a:pt x="9033114" y="3650131"/>
                  <a:pt x="9039697" y="3651789"/>
                </a:cubicBezTo>
                <a:lnTo>
                  <a:pt x="9056055" y="3657840"/>
                </a:lnTo>
                <a:lnTo>
                  <a:pt x="9060532" y="3670406"/>
                </a:lnTo>
                <a:lnTo>
                  <a:pt x="9061291" y="3673709"/>
                </a:lnTo>
                <a:lnTo>
                  <a:pt x="9068809" y="3676672"/>
                </a:lnTo>
                <a:lnTo>
                  <a:pt x="9071359" y="3672572"/>
                </a:lnTo>
                <a:cubicBezTo>
                  <a:pt x="9075163" y="3660408"/>
                  <a:pt x="9079439" y="3649785"/>
                  <a:pt x="9084187" y="3640702"/>
                </a:cubicBezTo>
                <a:lnTo>
                  <a:pt x="9097242" y="3618263"/>
                </a:lnTo>
                <a:cubicBezTo>
                  <a:pt x="9097490" y="3617740"/>
                  <a:pt x="9098367" y="3614420"/>
                  <a:pt x="9099873" y="3608304"/>
                </a:cubicBezTo>
                <a:close/>
                <a:moveTo>
                  <a:pt x="8749190" y="3608304"/>
                </a:moveTo>
                <a:lnTo>
                  <a:pt x="8776445" y="3638636"/>
                </a:lnTo>
                <a:lnTo>
                  <a:pt x="8776445" y="3839468"/>
                </a:lnTo>
                <a:lnTo>
                  <a:pt x="8749190" y="3867888"/>
                </a:lnTo>
                <a:lnTo>
                  <a:pt x="8848749" y="3867888"/>
                </a:lnTo>
                <a:lnTo>
                  <a:pt x="8845959" y="3864893"/>
                </a:lnTo>
                <a:lnTo>
                  <a:pt x="8852415" y="3870688"/>
                </a:lnTo>
                <a:lnTo>
                  <a:pt x="8757209" y="3870688"/>
                </a:lnTo>
                <a:lnTo>
                  <a:pt x="8764352" y="3883887"/>
                </a:lnTo>
                <a:lnTo>
                  <a:pt x="8872183" y="3883887"/>
                </a:lnTo>
                <a:lnTo>
                  <a:pt x="8839241" y="3841737"/>
                </a:lnTo>
                <a:lnTo>
                  <a:pt x="8839241" y="3644930"/>
                </a:lnTo>
                <a:lnTo>
                  <a:pt x="8859243" y="3623766"/>
                </a:lnTo>
                <a:lnTo>
                  <a:pt x="8851981" y="3615560"/>
                </a:lnTo>
                <a:lnTo>
                  <a:pt x="8825641" y="3639830"/>
                </a:lnTo>
                <a:lnTo>
                  <a:pt x="8825641" y="3843091"/>
                </a:lnTo>
                <a:lnTo>
                  <a:pt x="8824041" y="3841374"/>
                </a:lnTo>
                <a:lnTo>
                  <a:pt x="8824041" y="3640521"/>
                </a:lnTo>
                <a:lnTo>
                  <a:pt x="8850318" y="3608304"/>
                </a:lnTo>
                <a:close/>
                <a:moveTo>
                  <a:pt x="8503115" y="3608304"/>
                </a:moveTo>
                <a:lnTo>
                  <a:pt x="8529195" y="3636049"/>
                </a:lnTo>
                <a:lnTo>
                  <a:pt x="8529195" y="3790946"/>
                </a:lnTo>
                <a:cubicBezTo>
                  <a:pt x="8529195" y="3813767"/>
                  <a:pt x="8526775" y="3829655"/>
                  <a:pt x="8521935" y="3838607"/>
                </a:cubicBezTo>
                <a:cubicBezTo>
                  <a:pt x="8517097" y="3847560"/>
                  <a:pt x="8506314" y="3857320"/>
                  <a:pt x="8489587" y="3867888"/>
                </a:cubicBezTo>
                <a:lnTo>
                  <a:pt x="8583267" y="3867888"/>
                </a:lnTo>
                <a:lnTo>
                  <a:pt x="8591235" y="3870688"/>
                </a:lnTo>
                <a:lnTo>
                  <a:pt x="8492919" y="3870688"/>
                </a:lnTo>
                <a:lnTo>
                  <a:pt x="8497750" y="3883887"/>
                </a:lnTo>
                <a:lnTo>
                  <a:pt x="8610627" y="3883887"/>
                </a:lnTo>
                <a:lnTo>
                  <a:pt x="8591622" y="3858261"/>
                </a:lnTo>
                <a:lnTo>
                  <a:pt x="8588925" y="3857033"/>
                </a:lnTo>
                <a:lnTo>
                  <a:pt x="8587763" y="3853817"/>
                </a:lnTo>
                <a:cubicBezTo>
                  <a:pt x="8579143" y="3847999"/>
                  <a:pt x="8573644" y="3839160"/>
                  <a:pt x="8571267" y="3827300"/>
                </a:cubicBezTo>
                <a:lnTo>
                  <a:pt x="8568933" y="3799352"/>
                </a:lnTo>
                <a:lnTo>
                  <a:pt x="8569192" y="3787981"/>
                </a:lnTo>
                <a:lnTo>
                  <a:pt x="8569192" y="3688274"/>
                </a:lnTo>
                <a:lnTo>
                  <a:pt x="8655215" y="3867888"/>
                </a:lnTo>
                <a:lnTo>
                  <a:pt x="8694985" y="3867888"/>
                </a:lnTo>
                <a:lnTo>
                  <a:pt x="8694985" y="3691140"/>
                </a:lnTo>
                <a:lnTo>
                  <a:pt x="8694985" y="3678393"/>
                </a:lnTo>
                <a:cubicBezTo>
                  <a:pt x="8694985" y="3659159"/>
                  <a:pt x="8698013" y="3644939"/>
                  <a:pt x="8704068" y="3635734"/>
                </a:cubicBezTo>
                <a:cubicBezTo>
                  <a:pt x="8708039" y="3629836"/>
                  <a:pt x="8717887" y="3620693"/>
                  <a:pt x="8733613" y="3608304"/>
                </a:cubicBezTo>
                <a:lnTo>
                  <a:pt x="8636401" y="3608304"/>
                </a:lnTo>
                <a:cubicBezTo>
                  <a:pt x="8651700" y="3620030"/>
                  <a:pt x="8661055" y="3629392"/>
                  <a:pt x="8664467" y="3636388"/>
                </a:cubicBezTo>
                <a:cubicBezTo>
                  <a:pt x="8667879" y="3643385"/>
                  <a:pt x="8669586" y="3657909"/>
                  <a:pt x="8669586" y="3679962"/>
                </a:cubicBezTo>
                <a:lnTo>
                  <a:pt x="8669586" y="3690355"/>
                </a:lnTo>
                <a:lnTo>
                  <a:pt x="8669586" y="3777928"/>
                </a:lnTo>
                <a:lnTo>
                  <a:pt x="8603165" y="3636955"/>
                </a:lnTo>
                <a:lnTo>
                  <a:pt x="8627513" y="3619775"/>
                </a:lnTo>
                <a:lnTo>
                  <a:pt x="8620171" y="3611441"/>
                </a:lnTo>
                <a:lnTo>
                  <a:pt x="8588091" y="3632806"/>
                </a:lnTo>
                <a:lnTo>
                  <a:pt x="8669586" y="3793540"/>
                </a:lnTo>
                <a:lnTo>
                  <a:pt x="8669586" y="3812045"/>
                </a:lnTo>
                <a:lnTo>
                  <a:pt x="8582741" y="3632296"/>
                </a:lnTo>
                <a:lnTo>
                  <a:pt x="8610627" y="3608304"/>
                </a:lnTo>
                <a:close/>
                <a:moveTo>
                  <a:pt x="7466765" y="3608304"/>
                </a:moveTo>
                <a:lnTo>
                  <a:pt x="7496570" y="3637768"/>
                </a:lnTo>
                <a:lnTo>
                  <a:pt x="7496570" y="3715497"/>
                </a:lnTo>
                <a:cubicBezTo>
                  <a:pt x="7475782" y="3715497"/>
                  <a:pt x="7462056" y="3728563"/>
                  <a:pt x="7455394" y="3754695"/>
                </a:cubicBezTo>
                <a:cubicBezTo>
                  <a:pt x="7470127" y="3744962"/>
                  <a:pt x="7483617" y="3740096"/>
                  <a:pt x="7495863" y="3740096"/>
                </a:cubicBezTo>
                <a:cubicBezTo>
                  <a:pt x="7496451" y="3740096"/>
                  <a:pt x="7496686" y="3740090"/>
                  <a:pt x="7496570" y="3740077"/>
                </a:cubicBezTo>
                <a:lnTo>
                  <a:pt x="7496570" y="3742190"/>
                </a:lnTo>
                <a:cubicBezTo>
                  <a:pt x="7484443" y="3743677"/>
                  <a:pt x="7473594" y="3748210"/>
                  <a:pt x="7464022" y="3755789"/>
                </a:cubicBezTo>
                <a:lnTo>
                  <a:pt x="7469565" y="3764904"/>
                </a:lnTo>
                <a:cubicBezTo>
                  <a:pt x="7480219" y="3759327"/>
                  <a:pt x="7489220" y="3755924"/>
                  <a:pt x="7496570" y="3754695"/>
                </a:cubicBezTo>
                <a:lnTo>
                  <a:pt x="7496570" y="3836318"/>
                </a:lnTo>
                <a:lnTo>
                  <a:pt x="7466765" y="3865088"/>
                </a:lnTo>
                <a:lnTo>
                  <a:pt x="7694717" y="3865088"/>
                </a:lnTo>
                <a:cubicBezTo>
                  <a:pt x="7682541" y="3849306"/>
                  <a:pt x="7674028" y="3837248"/>
                  <a:pt x="7669178" y="3828914"/>
                </a:cubicBezTo>
                <a:cubicBezTo>
                  <a:pt x="7664328" y="3820580"/>
                  <a:pt x="7659443" y="3808354"/>
                  <a:pt x="7654523" y="3792237"/>
                </a:cubicBezTo>
                <a:cubicBezTo>
                  <a:pt x="7649725" y="3796038"/>
                  <a:pt x="7647220" y="3798152"/>
                  <a:pt x="7647007" y="3798577"/>
                </a:cubicBezTo>
                <a:lnTo>
                  <a:pt x="7640105" y="3814420"/>
                </a:lnTo>
                <a:cubicBezTo>
                  <a:pt x="7631918" y="3826029"/>
                  <a:pt x="7622573" y="3833610"/>
                  <a:pt x="7612072" y="3837162"/>
                </a:cubicBezTo>
                <a:cubicBezTo>
                  <a:pt x="7601571" y="3840714"/>
                  <a:pt x="7584602" y="3842490"/>
                  <a:pt x="7561166" y="3842490"/>
                </a:cubicBezTo>
                <a:lnTo>
                  <a:pt x="7561166" y="3754695"/>
                </a:lnTo>
                <a:lnTo>
                  <a:pt x="7603788" y="3754695"/>
                </a:lnTo>
                <a:lnTo>
                  <a:pt x="7602549" y="3752576"/>
                </a:lnTo>
                <a:lnTo>
                  <a:pt x="7622362" y="3773147"/>
                </a:lnTo>
                <a:lnTo>
                  <a:pt x="7622362" y="3680846"/>
                </a:lnTo>
                <a:lnTo>
                  <a:pt x="7590920" y="3715497"/>
                </a:lnTo>
                <a:lnTo>
                  <a:pt x="7561166" y="3715497"/>
                </a:lnTo>
                <a:lnTo>
                  <a:pt x="7561166" y="3648776"/>
                </a:lnTo>
                <a:lnTo>
                  <a:pt x="7561272" y="3648770"/>
                </a:lnTo>
                <a:cubicBezTo>
                  <a:pt x="7571967" y="3648191"/>
                  <a:pt x="7579337" y="3647902"/>
                  <a:pt x="7583380" y="3647902"/>
                </a:cubicBezTo>
                <a:cubicBezTo>
                  <a:pt x="7596704" y="3647902"/>
                  <a:pt x="7605504" y="3648621"/>
                  <a:pt x="7609780" y="3650059"/>
                </a:cubicBezTo>
                <a:cubicBezTo>
                  <a:pt x="7614056" y="3651498"/>
                  <a:pt x="7620975" y="3656026"/>
                  <a:pt x="7630537" y="3663644"/>
                </a:cubicBezTo>
                <a:lnTo>
                  <a:pt x="7638047" y="3666605"/>
                </a:lnTo>
                <a:lnTo>
                  <a:pt x="7638399" y="3667294"/>
                </a:lnTo>
                <a:cubicBezTo>
                  <a:pt x="7639053" y="3668713"/>
                  <a:pt x="7641392" y="3671708"/>
                  <a:pt x="7645417" y="3676281"/>
                </a:cubicBezTo>
                <a:cubicBezTo>
                  <a:pt x="7655516" y="3653697"/>
                  <a:pt x="7667177" y="3634307"/>
                  <a:pt x="7680399" y="3618110"/>
                </a:cubicBezTo>
                <a:lnTo>
                  <a:pt x="7684127" y="3608304"/>
                </a:lnTo>
                <a:close/>
                <a:moveTo>
                  <a:pt x="6876215" y="3608304"/>
                </a:moveTo>
                <a:lnTo>
                  <a:pt x="6906020" y="3637768"/>
                </a:lnTo>
                <a:lnTo>
                  <a:pt x="6906020" y="3715497"/>
                </a:lnTo>
                <a:cubicBezTo>
                  <a:pt x="6885231" y="3715497"/>
                  <a:pt x="6871506" y="3728563"/>
                  <a:pt x="6864844" y="3754695"/>
                </a:cubicBezTo>
                <a:cubicBezTo>
                  <a:pt x="6879577" y="3744962"/>
                  <a:pt x="6893066" y="3740096"/>
                  <a:pt x="6905314" y="3740096"/>
                </a:cubicBezTo>
                <a:cubicBezTo>
                  <a:pt x="6905901" y="3740096"/>
                  <a:pt x="6906137" y="3740090"/>
                  <a:pt x="6906020" y="3740077"/>
                </a:cubicBezTo>
                <a:lnTo>
                  <a:pt x="6906020" y="3742190"/>
                </a:lnTo>
                <a:cubicBezTo>
                  <a:pt x="6893893" y="3743677"/>
                  <a:pt x="6883044" y="3748210"/>
                  <a:pt x="6873472" y="3755789"/>
                </a:cubicBezTo>
                <a:lnTo>
                  <a:pt x="6879015" y="3764904"/>
                </a:lnTo>
                <a:cubicBezTo>
                  <a:pt x="6889669" y="3759327"/>
                  <a:pt x="6898670" y="3755924"/>
                  <a:pt x="6906020" y="3754695"/>
                </a:cubicBezTo>
                <a:lnTo>
                  <a:pt x="6906020" y="3836318"/>
                </a:lnTo>
                <a:lnTo>
                  <a:pt x="6876215" y="3865088"/>
                </a:lnTo>
                <a:lnTo>
                  <a:pt x="7104167" y="3865088"/>
                </a:lnTo>
                <a:cubicBezTo>
                  <a:pt x="7091991" y="3849306"/>
                  <a:pt x="7083477" y="3837248"/>
                  <a:pt x="7078628" y="3828914"/>
                </a:cubicBezTo>
                <a:cubicBezTo>
                  <a:pt x="7073778" y="3820580"/>
                  <a:pt x="7068893" y="3808354"/>
                  <a:pt x="7063973" y="3792237"/>
                </a:cubicBezTo>
                <a:cubicBezTo>
                  <a:pt x="7059175" y="3796038"/>
                  <a:pt x="7056670" y="3798152"/>
                  <a:pt x="7056457" y="3798577"/>
                </a:cubicBezTo>
                <a:lnTo>
                  <a:pt x="7049555" y="3814420"/>
                </a:lnTo>
                <a:cubicBezTo>
                  <a:pt x="7041368" y="3826029"/>
                  <a:pt x="7032023" y="3833610"/>
                  <a:pt x="7021522" y="3837162"/>
                </a:cubicBezTo>
                <a:cubicBezTo>
                  <a:pt x="7011021" y="3840714"/>
                  <a:pt x="6994052" y="3842490"/>
                  <a:pt x="6970616" y="3842490"/>
                </a:cubicBezTo>
                <a:lnTo>
                  <a:pt x="6970616" y="3754695"/>
                </a:lnTo>
                <a:lnTo>
                  <a:pt x="7013238" y="3754695"/>
                </a:lnTo>
                <a:lnTo>
                  <a:pt x="7011999" y="3752576"/>
                </a:lnTo>
                <a:lnTo>
                  <a:pt x="7031812" y="3773147"/>
                </a:lnTo>
                <a:lnTo>
                  <a:pt x="7031812" y="3680846"/>
                </a:lnTo>
                <a:lnTo>
                  <a:pt x="7000370" y="3715497"/>
                </a:lnTo>
                <a:lnTo>
                  <a:pt x="6970616" y="3715497"/>
                </a:lnTo>
                <a:lnTo>
                  <a:pt x="6970616" y="3648776"/>
                </a:lnTo>
                <a:lnTo>
                  <a:pt x="6970722" y="3648770"/>
                </a:lnTo>
                <a:cubicBezTo>
                  <a:pt x="6981417" y="3648191"/>
                  <a:pt x="6988786" y="3647902"/>
                  <a:pt x="6992830" y="3647902"/>
                </a:cubicBezTo>
                <a:cubicBezTo>
                  <a:pt x="7006154" y="3647902"/>
                  <a:pt x="7014954" y="3648621"/>
                  <a:pt x="7019230" y="3650059"/>
                </a:cubicBezTo>
                <a:cubicBezTo>
                  <a:pt x="7023506" y="3651498"/>
                  <a:pt x="7030425" y="3656026"/>
                  <a:pt x="7039986" y="3663644"/>
                </a:cubicBezTo>
                <a:lnTo>
                  <a:pt x="7047497" y="3666605"/>
                </a:lnTo>
                <a:lnTo>
                  <a:pt x="7047849" y="3667294"/>
                </a:lnTo>
                <a:cubicBezTo>
                  <a:pt x="7048503" y="3668713"/>
                  <a:pt x="7050842" y="3671708"/>
                  <a:pt x="7054867" y="3676281"/>
                </a:cubicBezTo>
                <a:cubicBezTo>
                  <a:pt x="7064966" y="3653697"/>
                  <a:pt x="7076627" y="3634307"/>
                  <a:pt x="7089849" y="3618110"/>
                </a:cubicBezTo>
                <a:lnTo>
                  <a:pt x="7093577" y="3608304"/>
                </a:lnTo>
                <a:close/>
                <a:moveTo>
                  <a:pt x="6402066" y="3608304"/>
                </a:moveTo>
                <a:lnTo>
                  <a:pt x="6422849" y="3635593"/>
                </a:lnTo>
                <a:lnTo>
                  <a:pt x="6398482" y="3704004"/>
                </a:lnTo>
                <a:cubicBezTo>
                  <a:pt x="6394874" y="3698536"/>
                  <a:pt x="6388454" y="3693242"/>
                  <a:pt x="6379224" y="3688121"/>
                </a:cubicBezTo>
                <a:lnTo>
                  <a:pt x="6373046" y="3697267"/>
                </a:lnTo>
                <a:lnTo>
                  <a:pt x="6376311" y="3700995"/>
                </a:lnTo>
                <a:cubicBezTo>
                  <a:pt x="6380438" y="3704274"/>
                  <a:pt x="6385572" y="3708615"/>
                  <a:pt x="6391714" y="3714016"/>
                </a:cubicBezTo>
                <a:lnTo>
                  <a:pt x="6393632" y="3714904"/>
                </a:lnTo>
                <a:lnTo>
                  <a:pt x="6392292" y="3718319"/>
                </a:lnTo>
                <a:cubicBezTo>
                  <a:pt x="6391294" y="3716113"/>
                  <a:pt x="6389704" y="3714368"/>
                  <a:pt x="6387520" y="3713085"/>
                </a:cubicBezTo>
                <a:lnTo>
                  <a:pt x="6378346" y="3703345"/>
                </a:lnTo>
                <a:cubicBezTo>
                  <a:pt x="6377312" y="3702335"/>
                  <a:pt x="6374313" y="3700594"/>
                  <a:pt x="6369346" y="3698124"/>
                </a:cubicBezTo>
                <a:cubicBezTo>
                  <a:pt x="6364222" y="3711210"/>
                  <a:pt x="6357937" y="3724831"/>
                  <a:pt x="6350494" y="3738987"/>
                </a:cubicBezTo>
                <a:cubicBezTo>
                  <a:pt x="6357810" y="3739821"/>
                  <a:pt x="6363967" y="3740976"/>
                  <a:pt x="6368967" y="3742451"/>
                </a:cubicBezTo>
                <a:lnTo>
                  <a:pt x="6379946" y="3747582"/>
                </a:lnTo>
                <a:lnTo>
                  <a:pt x="6372103" y="3770931"/>
                </a:lnTo>
                <a:cubicBezTo>
                  <a:pt x="6363986" y="3793412"/>
                  <a:pt x="6355947" y="3810612"/>
                  <a:pt x="6347985" y="3822532"/>
                </a:cubicBezTo>
                <a:cubicBezTo>
                  <a:pt x="6337369" y="3838424"/>
                  <a:pt x="6322323" y="3853543"/>
                  <a:pt x="6302847" y="3867888"/>
                </a:cubicBezTo>
                <a:lnTo>
                  <a:pt x="6406346" y="3867888"/>
                </a:lnTo>
                <a:lnTo>
                  <a:pt x="6408499" y="3870688"/>
                </a:lnTo>
                <a:lnTo>
                  <a:pt x="6313043" y="3870688"/>
                </a:lnTo>
                <a:lnTo>
                  <a:pt x="6318893" y="3883887"/>
                </a:lnTo>
                <a:lnTo>
                  <a:pt x="6431049" y="3883887"/>
                </a:lnTo>
                <a:cubicBezTo>
                  <a:pt x="6428464" y="3877115"/>
                  <a:pt x="6426699" y="3873129"/>
                  <a:pt x="6425755" y="3871932"/>
                </a:cubicBezTo>
                <a:cubicBezTo>
                  <a:pt x="6415210" y="3858914"/>
                  <a:pt x="6408622" y="3849761"/>
                  <a:pt x="6405989" y="3844472"/>
                </a:cubicBezTo>
                <a:cubicBezTo>
                  <a:pt x="6403357" y="3839184"/>
                  <a:pt x="6402041" y="3832702"/>
                  <a:pt x="6402041" y="3825025"/>
                </a:cubicBezTo>
                <a:cubicBezTo>
                  <a:pt x="6402041" y="3818310"/>
                  <a:pt x="6403056" y="3810746"/>
                  <a:pt x="6405086" y="3802334"/>
                </a:cubicBezTo>
                <a:lnTo>
                  <a:pt x="6413316" y="3777307"/>
                </a:lnTo>
                <a:lnTo>
                  <a:pt x="6437726" y="3812092"/>
                </a:lnTo>
                <a:lnTo>
                  <a:pt x="6444798" y="3819654"/>
                </a:lnTo>
                <a:cubicBezTo>
                  <a:pt x="6457053" y="3801628"/>
                  <a:pt x="6469380" y="3786594"/>
                  <a:pt x="6481777" y="3774553"/>
                </a:cubicBezTo>
                <a:lnTo>
                  <a:pt x="6482870" y="3778062"/>
                </a:lnTo>
                <a:lnTo>
                  <a:pt x="6446967" y="3826619"/>
                </a:lnTo>
                <a:lnTo>
                  <a:pt x="6457538" y="3829262"/>
                </a:lnTo>
                <a:cubicBezTo>
                  <a:pt x="6466135" y="3815149"/>
                  <a:pt x="6475995" y="3801357"/>
                  <a:pt x="6487117" y="3787887"/>
                </a:cubicBezTo>
                <a:lnTo>
                  <a:pt x="6506382" y="3839934"/>
                </a:lnTo>
                <a:lnTo>
                  <a:pt x="6479321" y="3867888"/>
                </a:lnTo>
                <a:lnTo>
                  <a:pt x="6586542" y="3867888"/>
                </a:lnTo>
                <a:lnTo>
                  <a:pt x="6573687" y="3855440"/>
                </a:lnTo>
                <a:lnTo>
                  <a:pt x="6595010" y="3870688"/>
                </a:lnTo>
                <a:lnTo>
                  <a:pt x="6490889" y="3870688"/>
                </a:lnTo>
                <a:lnTo>
                  <a:pt x="6496470" y="3883887"/>
                </a:lnTo>
                <a:lnTo>
                  <a:pt x="6616347" y="3883887"/>
                </a:lnTo>
                <a:lnTo>
                  <a:pt x="6571931" y="3839015"/>
                </a:lnTo>
                <a:lnTo>
                  <a:pt x="6539939" y="3758317"/>
                </a:lnTo>
                <a:lnTo>
                  <a:pt x="6554907" y="3759270"/>
                </a:lnTo>
                <a:lnTo>
                  <a:pt x="6570790" y="3760638"/>
                </a:lnTo>
                <a:cubicBezTo>
                  <a:pt x="6571057" y="3760638"/>
                  <a:pt x="6574216" y="3760833"/>
                  <a:pt x="6580268" y="3761223"/>
                </a:cubicBezTo>
                <a:cubicBezTo>
                  <a:pt x="6568625" y="3737195"/>
                  <a:pt x="6561269" y="3718906"/>
                  <a:pt x="6558200" y="3706354"/>
                </a:cubicBezTo>
                <a:lnTo>
                  <a:pt x="6544420" y="3701064"/>
                </a:lnTo>
                <a:lnTo>
                  <a:pt x="6561045" y="3746900"/>
                </a:lnTo>
                <a:lnTo>
                  <a:pt x="6544107" y="3745296"/>
                </a:lnTo>
                <a:cubicBezTo>
                  <a:pt x="6538056" y="3745296"/>
                  <a:pt x="6531624" y="3746360"/>
                  <a:pt x="6524812" y="3748489"/>
                </a:cubicBezTo>
                <a:lnTo>
                  <a:pt x="6558411" y="3840647"/>
                </a:lnTo>
                <a:lnTo>
                  <a:pt x="6556516" y="3838812"/>
                </a:lnTo>
                <a:lnTo>
                  <a:pt x="6521640" y="3746358"/>
                </a:lnTo>
                <a:cubicBezTo>
                  <a:pt x="6525505" y="3744050"/>
                  <a:pt x="6533190" y="3742896"/>
                  <a:pt x="6544695" y="3742896"/>
                </a:cubicBezTo>
                <a:cubicBezTo>
                  <a:pt x="6546147" y="3742896"/>
                  <a:pt x="6550291" y="3743056"/>
                  <a:pt x="6557128" y="3743377"/>
                </a:cubicBezTo>
                <a:cubicBezTo>
                  <a:pt x="6549923" y="3728092"/>
                  <a:pt x="6544025" y="3712092"/>
                  <a:pt x="6539436" y="3695377"/>
                </a:cubicBezTo>
                <a:cubicBezTo>
                  <a:pt x="6535030" y="3697495"/>
                  <a:pt x="6530680" y="3700272"/>
                  <a:pt x="6526387" y="3703708"/>
                </a:cubicBezTo>
                <a:lnTo>
                  <a:pt x="6521768" y="3707626"/>
                </a:lnTo>
                <a:lnTo>
                  <a:pt x="6497326" y="3641374"/>
                </a:lnTo>
                <a:lnTo>
                  <a:pt x="6517128" y="3616132"/>
                </a:lnTo>
                <a:lnTo>
                  <a:pt x="6506688" y="3611441"/>
                </a:lnTo>
                <a:lnTo>
                  <a:pt x="6483045" y="3638565"/>
                </a:lnTo>
                <a:lnTo>
                  <a:pt x="6512066" y="3714804"/>
                </a:lnTo>
                <a:lnTo>
                  <a:pt x="6510435" y="3716947"/>
                </a:lnTo>
                <a:lnTo>
                  <a:pt x="6480265" y="3636346"/>
                </a:lnTo>
                <a:lnTo>
                  <a:pt x="6500657" y="3608304"/>
                </a:lnTo>
                <a:close/>
                <a:moveTo>
                  <a:pt x="6077050" y="3608304"/>
                </a:moveTo>
                <a:lnTo>
                  <a:pt x="6103521" y="3639346"/>
                </a:lnTo>
                <a:lnTo>
                  <a:pt x="6103521" y="3716647"/>
                </a:lnTo>
                <a:cubicBezTo>
                  <a:pt x="6084219" y="3718158"/>
                  <a:pt x="6071278" y="3728699"/>
                  <a:pt x="6064697" y="3748270"/>
                </a:cubicBezTo>
                <a:lnTo>
                  <a:pt x="6068919" y="3755214"/>
                </a:lnTo>
                <a:lnTo>
                  <a:pt x="6086231" y="3747321"/>
                </a:lnTo>
                <a:lnTo>
                  <a:pt x="6073325" y="3758504"/>
                </a:lnTo>
                <a:lnTo>
                  <a:pt x="6080968" y="3766594"/>
                </a:lnTo>
                <a:cubicBezTo>
                  <a:pt x="6089822" y="3759007"/>
                  <a:pt x="6097339" y="3755214"/>
                  <a:pt x="6103521" y="3755214"/>
                </a:cubicBezTo>
                <a:lnTo>
                  <a:pt x="6103521" y="3833653"/>
                </a:lnTo>
                <a:lnTo>
                  <a:pt x="6071559" y="3865088"/>
                </a:lnTo>
                <a:lnTo>
                  <a:pt x="6176125" y="3865088"/>
                </a:lnTo>
                <a:lnTo>
                  <a:pt x="6166568" y="3853337"/>
                </a:lnTo>
                <a:lnTo>
                  <a:pt x="6183246" y="3870688"/>
                </a:lnTo>
                <a:lnTo>
                  <a:pt x="6075697" y="3870688"/>
                </a:lnTo>
                <a:lnTo>
                  <a:pt x="6082840" y="3883887"/>
                </a:lnTo>
                <a:lnTo>
                  <a:pt x="6202426" y="3883887"/>
                </a:lnTo>
                <a:lnTo>
                  <a:pt x="6167916" y="3835887"/>
                </a:lnTo>
                <a:lnTo>
                  <a:pt x="6167916" y="3757095"/>
                </a:lnTo>
                <a:lnTo>
                  <a:pt x="6208113" y="3757095"/>
                </a:lnTo>
                <a:lnTo>
                  <a:pt x="6206637" y="3754727"/>
                </a:lnTo>
                <a:lnTo>
                  <a:pt x="6228712" y="3773266"/>
                </a:lnTo>
                <a:lnTo>
                  <a:pt x="6228712" y="3683203"/>
                </a:lnTo>
                <a:lnTo>
                  <a:pt x="6191536" y="3716297"/>
                </a:lnTo>
                <a:lnTo>
                  <a:pt x="6167916" y="3716297"/>
                </a:lnTo>
                <a:lnTo>
                  <a:pt x="6167916" y="3648264"/>
                </a:lnTo>
                <a:cubicBezTo>
                  <a:pt x="6173680" y="3647756"/>
                  <a:pt x="6179257" y="3647502"/>
                  <a:pt x="6184646" y="3647502"/>
                </a:cubicBezTo>
                <a:cubicBezTo>
                  <a:pt x="6199835" y="3647502"/>
                  <a:pt x="6210950" y="3648523"/>
                  <a:pt x="6217991" y="3650567"/>
                </a:cubicBezTo>
                <a:cubicBezTo>
                  <a:pt x="6225032" y="3652611"/>
                  <a:pt x="6233835" y="3656865"/>
                  <a:pt x="6244399" y="3663329"/>
                </a:cubicBezTo>
                <a:lnTo>
                  <a:pt x="6238705" y="3654027"/>
                </a:lnTo>
                <a:lnTo>
                  <a:pt x="6244851" y="3662460"/>
                </a:lnTo>
                <a:cubicBezTo>
                  <a:pt x="6247397" y="3666246"/>
                  <a:pt x="6250042" y="3670462"/>
                  <a:pt x="6252786" y="3675106"/>
                </a:cubicBezTo>
                <a:lnTo>
                  <a:pt x="6257798" y="3668685"/>
                </a:lnTo>
                <a:cubicBezTo>
                  <a:pt x="6263129" y="3655169"/>
                  <a:pt x="6267456" y="3645465"/>
                  <a:pt x="6270780" y="3639572"/>
                </a:cubicBezTo>
                <a:cubicBezTo>
                  <a:pt x="6274104" y="3633680"/>
                  <a:pt x="6280082" y="3623257"/>
                  <a:pt x="6288715" y="3608304"/>
                </a:cubicBezTo>
                <a:close/>
                <a:moveTo>
                  <a:pt x="8345258" y="3607104"/>
                </a:moveTo>
                <a:cubicBezTo>
                  <a:pt x="8314418" y="3607104"/>
                  <a:pt x="8287756" y="3617742"/>
                  <a:pt x="8265269" y="3639018"/>
                </a:cubicBezTo>
                <a:cubicBezTo>
                  <a:pt x="8239604" y="3663206"/>
                  <a:pt x="8226771" y="3696718"/>
                  <a:pt x="8226771" y="3739555"/>
                </a:cubicBezTo>
                <a:cubicBezTo>
                  <a:pt x="8226771" y="3781190"/>
                  <a:pt x="8241811" y="3814751"/>
                  <a:pt x="8271891" y="3840237"/>
                </a:cubicBezTo>
                <a:cubicBezTo>
                  <a:pt x="8280419" y="3850215"/>
                  <a:pt x="8290343" y="3857318"/>
                  <a:pt x="8301662" y="3861546"/>
                </a:cubicBezTo>
                <a:cubicBezTo>
                  <a:pt x="8312981" y="3865774"/>
                  <a:pt x="8327199" y="3867888"/>
                  <a:pt x="8344314" y="3867888"/>
                </a:cubicBezTo>
                <a:lnTo>
                  <a:pt x="8364119" y="3867888"/>
                </a:lnTo>
                <a:lnTo>
                  <a:pt x="8468457" y="3867888"/>
                </a:lnTo>
                <a:lnTo>
                  <a:pt x="8464664" y="3863757"/>
                </a:lnTo>
                <a:lnTo>
                  <a:pt x="8472129" y="3870488"/>
                </a:lnTo>
                <a:lnTo>
                  <a:pt x="8355436" y="3870488"/>
                </a:lnTo>
                <a:lnTo>
                  <a:pt x="8345599" y="3870888"/>
                </a:lnTo>
                <a:cubicBezTo>
                  <a:pt x="8329860" y="3870888"/>
                  <a:pt x="8317546" y="3868888"/>
                  <a:pt x="8308654" y="3864888"/>
                </a:cubicBezTo>
                <a:lnTo>
                  <a:pt x="8299667" y="3864888"/>
                </a:lnTo>
                <a:cubicBezTo>
                  <a:pt x="8309627" y="3876427"/>
                  <a:pt x="8319090" y="3882696"/>
                  <a:pt x="8328056" y="3883693"/>
                </a:cubicBezTo>
                <a:cubicBezTo>
                  <a:pt x="8330408" y="3883956"/>
                  <a:pt x="8333972" y="3884087"/>
                  <a:pt x="8338749" y="3884087"/>
                </a:cubicBezTo>
                <a:lnTo>
                  <a:pt x="8409304" y="3883287"/>
                </a:lnTo>
                <a:lnTo>
                  <a:pt x="8491309" y="3883887"/>
                </a:lnTo>
                <a:lnTo>
                  <a:pt x="8458757" y="3841080"/>
                </a:lnTo>
                <a:lnTo>
                  <a:pt x="8458757" y="3752155"/>
                </a:lnTo>
                <a:lnTo>
                  <a:pt x="8478953" y="3730847"/>
                </a:lnTo>
                <a:lnTo>
                  <a:pt x="8472225" y="3721835"/>
                </a:lnTo>
                <a:lnTo>
                  <a:pt x="8445158" y="3746952"/>
                </a:lnTo>
                <a:lnTo>
                  <a:pt x="8445158" y="3842510"/>
                </a:lnTo>
                <a:lnTo>
                  <a:pt x="8443358" y="3840549"/>
                </a:lnTo>
                <a:lnTo>
                  <a:pt x="8443358" y="3747189"/>
                </a:lnTo>
                <a:lnTo>
                  <a:pt x="8470419" y="3715097"/>
                </a:lnTo>
                <a:lnTo>
                  <a:pt x="8336893" y="3715097"/>
                </a:lnTo>
                <a:lnTo>
                  <a:pt x="8335616" y="3715097"/>
                </a:lnTo>
                <a:lnTo>
                  <a:pt x="8338943" y="3713023"/>
                </a:lnTo>
                <a:cubicBezTo>
                  <a:pt x="8340558" y="3710702"/>
                  <a:pt x="8341364" y="3707571"/>
                  <a:pt x="8341364" y="3703629"/>
                </a:cubicBezTo>
                <a:cubicBezTo>
                  <a:pt x="8341364" y="3699213"/>
                  <a:pt x="8339669" y="3695354"/>
                  <a:pt x="8336278" y="3692052"/>
                </a:cubicBezTo>
                <a:cubicBezTo>
                  <a:pt x="8332886" y="3688750"/>
                  <a:pt x="8328935" y="3687099"/>
                  <a:pt x="8324425" y="3687099"/>
                </a:cubicBezTo>
                <a:cubicBezTo>
                  <a:pt x="8318602" y="3687099"/>
                  <a:pt x="8313704" y="3689486"/>
                  <a:pt x="8309729" y="3694260"/>
                </a:cubicBezTo>
                <a:cubicBezTo>
                  <a:pt x="8305754" y="3699033"/>
                  <a:pt x="8303767" y="3704650"/>
                  <a:pt x="8303767" y="3711110"/>
                </a:cubicBezTo>
                <a:cubicBezTo>
                  <a:pt x="8303767" y="3727901"/>
                  <a:pt x="8314809" y="3736296"/>
                  <a:pt x="8336893" y="3736296"/>
                </a:cubicBezTo>
                <a:lnTo>
                  <a:pt x="8345708" y="3736296"/>
                </a:lnTo>
                <a:lnTo>
                  <a:pt x="8396161" y="3736296"/>
                </a:lnTo>
                <a:lnTo>
                  <a:pt x="8396161" y="3738896"/>
                </a:lnTo>
                <a:lnTo>
                  <a:pt x="8351386" y="3738896"/>
                </a:lnTo>
                <a:cubicBezTo>
                  <a:pt x="8341074" y="3738896"/>
                  <a:pt x="8333815" y="3738399"/>
                  <a:pt x="8329611" y="3737404"/>
                </a:cubicBezTo>
                <a:cubicBezTo>
                  <a:pt x="8325406" y="3736409"/>
                  <a:pt x="8318991" y="3734028"/>
                  <a:pt x="8310366" y="3730259"/>
                </a:cubicBezTo>
                <a:lnTo>
                  <a:pt x="8310366" y="3740983"/>
                </a:lnTo>
                <a:cubicBezTo>
                  <a:pt x="8316076" y="3746133"/>
                  <a:pt x="8321441" y="3749339"/>
                  <a:pt x="8326460" y="3750602"/>
                </a:cubicBezTo>
                <a:cubicBezTo>
                  <a:pt x="8331478" y="3751864"/>
                  <a:pt x="8339591" y="3752495"/>
                  <a:pt x="8350799" y="3752495"/>
                </a:cubicBezTo>
                <a:lnTo>
                  <a:pt x="8396161" y="3752495"/>
                </a:lnTo>
                <a:lnTo>
                  <a:pt x="8396161" y="3846289"/>
                </a:lnTo>
                <a:lnTo>
                  <a:pt x="8368626" y="3846289"/>
                </a:lnTo>
                <a:cubicBezTo>
                  <a:pt x="8361238" y="3846289"/>
                  <a:pt x="8354311" y="3845719"/>
                  <a:pt x="8347847" y="3844578"/>
                </a:cubicBezTo>
                <a:lnTo>
                  <a:pt x="8335965" y="3841190"/>
                </a:lnTo>
                <a:lnTo>
                  <a:pt x="8335965" y="3836340"/>
                </a:lnTo>
                <a:cubicBezTo>
                  <a:pt x="8321462" y="3824726"/>
                  <a:pt x="8311703" y="3812238"/>
                  <a:pt x="8306689" y="3798877"/>
                </a:cubicBezTo>
                <a:cubicBezTo>
                  <a:pt x="8301674" y="3785515"/>
                  <a:pt x="8299167" y="3765802"/>
                  <a:pt x="8299167" y="3739737"/>
                </a:cubicBezTo>
                <a:cubicBezTo>
                  <a:pt x="8299167" y="3719188"/>
                  <a:pt x="8300821" y="3702871"/>
                  <a:pt x="8304128" y="3690785"/>
                </a:cubicBezTo>
                <a:cubicBezTo>
                  <a:pt x="8307435" y="3678699"/>
                  <a:pt x="8313177" y="3668118"/>
                  <a:pt x="8321353" y="3659041"/>
                </a:cubicBezTo>
                <a:cubicBezTo>
                  <a:pt x="8330572" y="3650948"/>
                  <a:pt x="8342063" y="3646902"/>
                  <a:pt x="8355829" y="3646902"/>
                </a:cubicBezTo>
                <a:cubicBezTo>
                  <a:pt x="8367195" y="3646902"/>
                  <a:pt x="8381771" y="3652195"/>
                  <a:pt x="8399555" y="3662782"/>
                </a:cubicBezTo>
                <a:lnTo>
                  <a:pt x="8403751" y="3664991"/>
                </a:lnTo>
                <a:lnTo>
                  <a:pt x="8404644" y="3666763"/>
                </a:lnTo>
                <a:cubicBezTo>
                  <a:pt x="8407916" y="3674801"/>
                  <a:pt x="8410371" y="3684324"/>
                  <a:pt x="8412010" y="3695333"/>
                </a:cubicBezTo>
                <a:lnTo>
                  <a:pt x="8455320" y="3615166"/>
                </a:lnTo>
                <a:cubicBezTo>
                  <a:pt x="8443404" y="3619391"/>
                  <a:pt x="8433640" y="3621503"/>
                  <a:pt x="8426028" y="3621503"/>
                </a:cubicBezTo>
                <a:cubicBezTo>
                  <a:pt x="8420695" y="3621503"/>
                  <a:pt x="8409424" y="3619132"/>
                  <a:pt x="8392215" y="3614391"/>
                </a:cubicBezTo>
                <a:cubicBezTo>
                  <a:pt x="8374485" y="3609533"/>
                  <a:pt x="8358833" y="3607104"/>
                  <a:pt x="8345258" y="3607104"/>
                </a:cubicBezTo>
                <a:close/>
                <a:moveTo>
                  <a:pt x="9339552" y="3605704"/>
                </a:moveTo>
                <a:cubicBezTo>
                  <a:pt x="9305106" y="3605704"/>
                  <a:pt x="9277719" y="3617760"/>
                  <a:pt x="9257389" y="3641872"/>
                </a:cubicBezTo>
                <a:cubicBezTo>
                  <a:pt x="9237061" y="3665984"/>
                  <a:pt x="9226896" y="3698257"/>
                  <a:pt x="9226896" y="3738690"/>
                </a:cubicBezTo>
                <a:cubicBezTo>
                  <a:pt x="9226896" y="3786118"/>
                  <a:pt x="9241693" y="3821988"/>
                  <a:pt x="9271284" y="3846299"/>
                </a:cubicBezTo>
                <a:cubicBezTo>
                  <a:pt x="9291479" y="3862825"/>
                  <a:pt x="9314561" y="3871088"/>
                  <a:pt x="9340530" y="3871088"/>
                </a:cubicBezTo>
                <a:cubicBezTo>
                  <a:pt x="9373522" y="3871088"/>
                  <a:pt x="9399762" y="3859346"/>
                  <a:pt x="9419250" y="3835862"/>
                </a:cubicBezTo>
                <a:cubicBezTo>
                  <a:pt x="9438739" y="3812378"/>
                  <a:pt x="9448483" y="3781163"/>
                  <a:pt x="9448483" y="3742218"/>
                </a:cubicBezTo>
                <a:cubicBezTo>
                  <a:pt x="9448483" y="3721668"/>
                  <a:pt x="9446015" y="3703136"/>
                  <a:pt x="9441079" y="3686623"/>
                </a:cubicBezTo>
                <a:lnTo>
                  <a:pt x="9420368" y="3646075"/>
                </a:lnTo>
                <a:lnTo>
                  <a:pt x="9439439" y="3671836"/>
                </a:lnTo>
                <a:cubicBezTo>
                  <a:pt x="9448801" y="3692694"/>
                  <a:pt x="9453483" y="3717111"/>
                  <a:pt x="9453483" y="3745086"/>
                </a:cubicBezTo>
                <a:cubicBezTo>
                  <a:pt x="9453483" y="3782553"/>
                  <a:pt x="9443314" y="3813220"/>
                  <a:pt x="9422977" y="3837087"/>
                </a:cubicBezTo>
                <a:cubicBezTo>
                  <a:pt x="9402639" y="3860954"/>
                  <a:pt x="9376669" y="3872888"/>
                  <a:pt x="9345064" y="3872888"/>
                </a:cubicBezTo>
                <a:cubicBezTo>
                  <a:pt x="9321534" y="3872888"/>
                  <a:pt x="9299861" y="3866898"/>
                  <a:pt x="9280047" y="3854917"/>
                </a:cubicBezTo>
                <a:lnTo>
                  <a:pt x="9280047" y="3861914"/>
                </a:lnTo>
                <a:cubicBezTo>
                  <a:pt x="9301089" y="3878296"/>
                  <a:pt x="9323207" y="3886487"/>
                  <a:pt x="9346401" y="3886487"/>
                </a:cubicBezTo>
                <a:cubicBezTo>
                  <a:pt x="9382526" y="3886487"/>
                  <a:pt x="9411638" y="3873109"/>
                  <a:pt x="9433735" y="3846352"/>
                </a:cubicBezTo>
                <a:cubicBezTo>
                  <a:pt x="9455833" y="3819595"/>
                  <a:pt x="9466881" y="3784715"/>
                  <a:pt x="9466881" y="3741711"/>
                </a:cubicBezTo>
                <a:cubicBezTo>
                  <a:pt x="9466881" y="3712534"/>
                  <a:pt x="9461286" y="3686688"/>
                  <a:pt x="9450095" y="3664172"/>
                </a:cubicBezTo>
                <a:cubicBezTo>
                  <a:pt x="9438904" y="3641657"/>
                  <a:pt x="9421569" y="3625519"/>
                  <a:pt x="9398089" y="3615757"/>
                </a:cubicBezTo>
                <a:lnTo>
                  <a:pt x="9398089" y="3623790"/>
                </a:lnTo>
                <a:lnTo>
                  <a:pt x="9384231" y="3615062"/>
                </a:lnTo>
                <a:cubicBezTo>
                  <a:pt x="9371011" y="3608823"/>
                  <a:pt x="9356119" y="3605704"/>
                  <a:pt x="9339552" y="3605704"/>
                </a:cubicBezTo>
                <a:close/>
                <a:moveTo>
                  <a:pt x="8082252" y="3605704"/>
                </a:moveTo>
                <a:cubicBezTo>
                  <a:pt x="8047806" y="3605704"/>
                  <a:pt x="8020419" y="3617760"/>
                  <a:pt x="8000090" y="3641872"/>
                </a:cubicBezTo>
                <a:cubicBezTo>
                  <a:pt x="7979761" y="3665984"/>
                  <a:pt x="7969597" y="3698257"/>
                  <a:pt x="7969597" y="3738690"/>
                </a:cubicBezTo>
                <a:cubicBezTo>
                  <a:pt x="7969597" y="3786118"/>
                  <a:pt x="7984393" y="3821988"/>
                  <a:pt x="8013984" y="3846299"/>
                </a:cubicBezTo>
                <a:cubicBezTo>
                  <a:pt x="8034179" y="3862825"/>
                  <a:pt x="8057261" y="3871088"/>
                  <a:pt x="8083230" y="3871088"/>
                </a:cubicBezTo>
                <a:cubicBezTo>
                  <a:pt x="8116222" y="3871088"/>
                  <a:pt x="8142462" y="3859346"/>
                  <a:pt x="8161950" y="3835862"/>
                </a:cubicBezTo>
                <a:cubicBezTo>
                  <a:pt x="8181439" y="3812378"/>
                  <a:pt x="8191183" y="3781163"/>
                  <a:pt x="8191183" y="3742218"/>
                </a:cubicBezTo>
                <a:cubicBezTo>
                  <a:pt x="8191183" y="3721668"/>
                  <a:pt x="8188715" y="3703136"/>
                  <a:pt x="8183779" y="3686623"/>
                </a:cubicBezTo>
                <a:lnTo>
                  <a:pt x="8163070" y="3646078"/>
                </a:lnTo>
                <a:lnTo>
                  <a:pt x="8182138" y="3671836"/>
                </a:lnTo>
                <a:cubicBezTo>
                  <a:pt x="8191502" y="3692694"/>
                  <a:pt x="8196183" y="3717111"/>
                  <a:pt x="8196183" y="3745086"/>
                </a:cubicBezTo>
                <a:cubicBezTo>
                  <a:pt x="8196183" y="3782553"/>
                  <a:pt x="8186014" y="3813220"/>
                  <a:pt x="8165677" y="3837087"/>
                </a:cubicBezTo>
                <a:cubicBezTo>
                  <a:pt x="8145340" y="3860954"/>
                  <a:pt x="8119369" y="3872888"/>
                  <a:pt x="8087765" y="3872888"/>
                </a:cubicBezTo>
                <a:cubicBezTo>
                  <a:pt x="8064235" y="3872888"/>
                  <a:pt x="8042562" y="3866898"/>
                  <a:pt x="8022746" y="3854917"/>
                </a:cubicBezTo>
                <a:lnTo>
                  <a:pt x="8022746" y="3861914"/>
                </a:lnTo>
                <a:cubicBezTo>
                  <a:pt x="8043789" y="3878296"/>
                  <a:pt x="8065907" y="3886487"/>
                  <a:pt x="8089102" y="3886487"/>
                </a:cubicBezTo>
                <a:cubicBezTo>
                  <a:pt x="8125226" y="3886487"/>
                  <a:pt x="8154338" y="3873109"/>
                  <a:pt x="8176436" y="3846352"/>
                </a:cubicBezTo>
                <a:cubicBezTo>
                  <a:pt x="8198533" y="3819595"/>
                  <a:pt x="8209582" y="3784715"/>
                  <a:pt x="8209582" y="3741711"/>
                </a:cubicBezTo>
                <a:cubicBezTo>
                  <a:pt x="8209582" y="3712534"/>
                  <a:pt x="8203987" y="3686688"/>
                  <a:pt x="8192796" y="3664172"/>
                </a:cubicBezTo>
                <a:cubicBezTo>
                  <a:pt x="8181604" y="3641657"/>
                  <a:pt x="8164269" y="3625519"/>
                  <a:pt x="8140789" y="3615757"/>
                </a:cubicBezTo>
                <a:lnTo>
                  <a:pt x="8140789" y="3623790"/>
                </a:lnTo>
                <a:lnTo>
                  <a:pt x="8126931" y="3615062"/>
                </a:lnTo>
                <a:cubicBezTo>
                  <a:pt x="8113712" y="3608823"/>
                  <a:pt x="8098819" y="3605704"/>
                  <a:pt x="8082252" y="3605704"/>
                </a:cubicBezTo>
                <a:close/>
                <a:moveTo>
                  <a:pt x="7309821" y="3604904"/>
                </a:moveTo>
                <a:cubicBezTo>
                  <a:pt x="7273423" y="3604904"/>
                  <a:pt x="7238774" y="3615477"/>
                  <a:pt x="7205874" y="3636624"/>
                </a:cubicBezTo>
                <a:lnTo>
                  <a:pt x="7209974" y="3640174"/>
                </a:lnTo>
                <a:cubicBezTo>
                  <a:pt x="7216151" y="3642578"/>
                  <a:pt x="7221516" y="3645166"/>
                  <a:pt x="7226070" y="3647939"/>
                </a:cubicBezTo>
                <a:lnTo>
                  <a:pt x="7226070" y="3738624"/>
                </a:lnTo>
                <a:cubicBezTo>
                  <a:pt x="7225684" y="3738672"/>
                  <a:pt x="7223750" y="3738696"/>
                  <a:pt x="7220267" y="3738696"/>
                </a:cubicBezTo>
                <a:cubicBezTo>
                  <a:pt x="7216517" y="3738696"/>
                  <a:pt x="7210993" y="3738505"/>
                  <a:pt x="7203693" y="3738124"/>
                </a:cubicBezTo>
                <a:cubicBezTo>
                  <a:pt x="7202787" y="3740762"/>
                  <a:pt x="7202259" y="3742308"/>
                  <a:pt x="7202109" y="3742765"/>
                </a:cubicBezTo>
                <a:cubicBezTo>
                  <a:pt x="7200607" y="3747866"/>
                  <a:pt x="7199726" y="3750677"/>
                  <a:pt x="7199465" y="3751195"/>
                </a:cubicBezTo>
                <a:cubicBezTo>
                  <a:pt x="7196974" y="3758257"/>
                  <a:pt x="7195580" y="3764344"/>
                  <a:pt x="7195284" y="3769457"/>
                </a:cubicBezTo>
                <a:lnTo>
                  <a:pt x="7202771" y="3768500"/>
                </a:lnTo>
                <a:cubicBezTo>
                  <a:pt x="7213896" y="3765215"/>
                  <a:pt x="7221729" y="3763573"/>
                  <a:pt x="7226270" y="3763573"/>
                </a:cubicBezTo>
                <a:lnTo>
                  <a:pt x="7226270" y="3766640"/>
                </a:lnTo>
                <a:lnTo>
                  <a:pt x="7217339" y="3768835"/>
                </a:lnTo>
                <a:cubicBezTo>
                  <a:pt x="7213948" y="3769654"/>
                  <a:pt x="7208426" y="3771725"/>
                  <a:pt x="7200775" y="3775050"/>
                </a:cubicBezTo>
                <a:lnTo>
                  <a:pt x="7204387" y="3785143"/>
                </a:lnTo>
                <a:lnTo>
                  <a:pt x="7208999" y="3784512"/>
                </a:lnTo>
                <a:lnTo>
                  <a:pt x="7226270" y="3779732"/>
                </a:lnTo>
                <a:lnTo>
                  <a:pt x="7226270" y="3838762"/>
                </a:lnTo>
                <a:lnTo>
                  <a:pt x="7200775" y="3867888"/>
                </a:lnTo>
                <a:lnTo>
                  <a:pt x="7295538" y="3867888"/>
                </a:lnTo>
                <a:lnTo>
                  <a:pt x="7284488" y="3853576"/>
                </a:lnTo>
                <a:lnTo>
                  <a:pt x="7304199" y="3870688"/>
                </a:lnTo>
                <a:lnTo>
                  <a:pt x="7210971" y="3870688"/>
                </a:lnTo>
                <a:lnTo>
                  <a:pt x="7215802" y="3883887"/>
                </a:lnTo>
                <a:lnTo>
                  <a:pt x="7323576" y="3883887"/>
                </a:lnTo>
                <a:lnTo>
                  <a:pt x="7289066" y="3841677"/>
                </a:lnTo>
                <a:lnTo>
                  <a:pt x="7289066" y="3773300"/>
                </a:lnTo>
                <a:lnTo>
                  <a:pt x="7287719" y="3773469"/>
                </a:lnTo>
                <a:lnTo>
                  <a:pt x="7320010" y="3763737"/>
                </a:lnTo>
                <a:lnTo>
                  <a:pt x="7330240" y="3790477"/>
                </a:lnTo>
                <a:cubicBezTo>
                  <a:pt x="7340258" y="3819766"/>
                  <a:pt x="7348433" y="3853544"/>
                  <a:pt x="7354765" y="3891812"/>
                </a:cubicBezTo>
                <a:lnTo>
                  <a:pt x="7356559" y="3900358"/>
                </a:lnTo>
                <a:lnTo>
                  <a:pt x="7364777" y="3897777"/>
                </a:lnTo>
                <a:cubicBezTo>
                  <a:pt x="7383178" y="3885828"/>
                  <a:pt x="7401947" y="3876587"/>
                  <a:pt x="7421083" y="3870054"/>
                </a:cubicBezTo>
                <a:lnTo>
                  <a:pt x="7426911" y="3866760"/>
                </a:lnTo>
                <a:cubicBezTo>
                  <a:pt x="7410701" y="3851490"/>
                  <a:pt x="7394947" y="3832236"/>
                  <a:pt x="7379648" y="3808996"/>
                </a:cubicBezTo>
                <a:cubicBezTo>
                  <a:pt x="7364349" y="3785757"/>
                  <a:pt x="7352326" y="3763202"/>
                  <a:pt x="7343578" y="3741330"/>
                </a:cubicBezTo>
                <a:cubicBezTo>
                  <a:pt x="7362694" y="3736633"/>
                  <a:pt x="7378453" y="3728113"/>
                  <a:pt x="7390855" y="3715771"/>
                </a:cubicBezTo>
                <a:cubicBezTo>
                  <a:pt x="7403258" y="3703429"/>
                  <a:pt x="7409459" y="3689127"/>
                  <a:pt x="7409459" y="3672866"/>
                </a:cubicBezTo>
                <a:cubicBezTo>
                  <a:pt x="7409459" y="3652934"/>
                  <a:pt x="7399988" y="3636624"/>
                  <a:pt x="7381048" y="3623936"/>
                </a:cubicBezTo>
                <a:cubicBezTo>
                  <a:pt x="7362107" y="3611248"/>
                  <a:pt x="7338365" y="3604904"/>
                  <a:pt x="7309821" y="3604904"/>
                </a:cubicBezTo>
                <a:close/>
                <a:moveTo>
                  <a:pt x="7844108" y="3601704"/>
                </a:moveTo>
                <a:cubicBezTo>
                  <a:pt x="7811992" y="3601704"/>
                  <a:pt x="7785190" y="3614816"/>
                  <a:pt x="7763703" y="3641039"/>
                </a:cubicBezTo>
                <a:cubicBezTo>
                  <a:pt x="7742215" y="3667263"/>
                  <a:pt x="7731472" y="3699616"/>
                  <a:pt x="7731472" y="3738099"/>
                </a:cubicBezTo>
                <a:cubicBezTo>
                  <a:pt x="7731472" y="3779820"/>
                  <a:pt x="7741814" y="3813014"/>
                  <a:pt x="7762499" y="3837684"/>
                </a:cubicBezTo>
                <a:lnTo>
                  <a:pt x="7797720" y="3864453"/>
                </a:lnTo>
                <a:lnTo>
                  <a:pt x="7787956" y="3860598"/>
                </a:lnTo>
                <a:lnTo>
                  <a:pt x="7787956" y="3868319"/>
                </a:lnTo>
                <a:cubicBezTo>
                  <a:pt x="7808507" y="3882964"/>
                  <a:pt x="7830167" y="3890287"/>
                  <a:pt x="7852936" y="3890287"/>
                </a:cubicBezTo>
                <a:cubicBezTo>
                  <a:pt x="7882957" y="3890287"/>
                  <a:pt x="7906332" y="3881454"/>
                  <a:pt x="7923061" y="3863788"/>
                </a:cubicBezTo>
                <a:cubicBezTo>
                  <a:pt x="7939791" y="3846123"/>
                  <a:pt x="7949254" y="3819704"/>
                  <a:pt x="7951452" y="3784531"/>
                </a:cubicBezTo>
                <a:lnTo>
                  <a:pt x="7938056" y="3780440"/>
                </a:lnTo>
                <a:lnTo>
                  <a:pt x="7937175" y="3788637"/>
                </a:lnTo>
                <a:cubicBezTo>
                  <a:pt x="7935894" y="3804898"/>
                  <a:pt x="7933442" y="3817836"/>
                  <a:pt x="7929820" y="3827452"/>
                </a:cubicBezTo>
                <a:cubicBezTo>
                  <a:pt x="7926199" y="3837067"/>
                  <a:pt x="7920594" y="3845729"/>
                  <a:pt x="7913004" y="3853439"/>
                </a:cubicBezTo>
                <a:cubicBezTo>
                  <a:pt x="7897484" y="3869205"/>
                  <a:pt x="7877331" y="3877088"/>
                  <a:pt x="7852545" y="3877088"/>
                </a:cubicBezTo>
                <a:cubicBezTo>
                  <a:pt x="7841132" y="3877088"/>
                  <a:pt x="7830042" y="3875714"/>
                  <a:pt x="7819277" y="3872965"/>
                </a:cubicBezTo>
                <a:lnTo>
                  <a:pt x="7801376" y="3865897"/>
                </a:lnTo>
                <a:lnTo>
                  <a:pt x="7846502" y="3874688"/>
                </a:lnTo>
                <a:cubicBezTo>
                  <a:pt x="7886408" y="3874688"/>
                  <a:pt x="7912786" y="3859512"/>
                  <a:pt x="7925635" y="3829159"/>
                </a:cubicBezTo>
                <a:cubicBezTo>
                  <a:pt x="7931651" y="3814960"/>
                  <a:pt x="7934659" y="3801315"/>
                  <a:pt x="7934659" y="3788224"/>
                </a:cubicBezTo>
                <a:cubicBezTo>
                  <a:pt x="7934659" y="3777071"/>
                  <a:pt x="7930710" y="3771494"/>
                  <a:pt x="7922813" y="3771494"/>
                </a:cubicBezTo>
                <a:cubicBezTo>
                  <a:pt x="7916453" y="3771494"/>
                  <a:pt x="7912897" y="3775457"/>
                  <a:pt x="7912145" y="3783384"/>
                </a:cubicBezTo>
                <a:cubicBezTo>
                  <a:pt x="7910135" y="3805256"/>
                  <a:pt x="7904023" y="3821908"/>
                  <a:pt x="7893810" y="3833340"/>
                </a:cubicBezTo>
                <a:cubicBezTo>
                  <a:pt x="7883598" y="3844773"/>
                  <a:pt x="7869931" y="3850489"/>
                  <a:pt x="7852811" y="3850489"/>
                </a:cubicBezTo>
                <a:lnTo>
                  <a:pt x="7847921" y="3849881"/>
                </a:lnTo>
                <a:lnTo>
                  <a:pt x="7847921" y="3843571"/>
                </a:lnTo>
                <a:cubicBezTo>
                  <a:pt x="7832988" y="3837569"/>
                  <a:pt x="7821746" y="3825199"/>
                  <a:pt x="7814195" y="3806461"/>
                </a:cubicBezTo>
                <a:cubicBezTo>
                  <a:pt x="7806643" y="3787722"/>
                  <a:pt x="7802867" y="3763865"/>
                  <a:pt x="7802867" y="3734890"/>
                </a:cubicBezTo>
                <a:cubicBezTo>
                  <a:pt x="7802867" y="3673031"/>
                  <a:pt x="7818427" y="3642102"/>
                  <a:pt x="7849546" y="3642102"/>
                </a:cubicBezTo>
                <a:cubicBezTo>
                  <a:pt x="7859166" y="3642102"/>
                  <a:pt x="7871828" y="3646838"/>
                  <a:pt x="7887531" y="3656310"/>
                </a:cubicBezTo>
                <a:lnTo>
                  <a:pt x="7887531" y="3653553"/>
                </a:lnTo>
                <a:lnTo>
                  <a:pt x="7892104" y="3662303"/>
                </a:lnTo>
                <a:cubicBezTo>
                  <a:pt x="7895448" y="3670157"/>
                  <a:pt x="7897891" y="3679203"/>
                  <a:pt x="7899433" y="3689440"/>
                </a:cubicBezTo>
                <a:lnTo>
                  <a:pt x="7907877" y="3692196"/>
                </a:lnTo>
                <a:lnTo>
                  <a:pt x="7910976" y="3686068"/>
                </a:lnTo>
                <a:cubicBezTo>
                  <a:pt x="7919855" y="3664940"/>
                  <a:pt x="7928795" y="3644953"/>
                  <a:pt x="7937797" y="3626106"/>
                </a:cubicBezTo>
                <a:lnTo>
                  <a:pt x="7944393" y="3616963"/>
                </a:lnTo>
                <a:lnTo>
                  <a:pt x="7936844" y="3612619"/>
                </a:lnTo>
                <a:cubicBezTo>
                  <a:pt x="7930677" y="3616409"/>
                  <a:pt x="7924538" y="3618303"/>
                  <a:pt x="7918426" y="3618303"/>
                </a:cubicBezTo>
                <a:cubicBezTo>
                  <a:pt x="7912491" y="3618303"/>
                  <a:pt x="7904889" y="3616497"/>
                  <a:pt x="7895621" y="3612885"/>
                </a:cubicBezTo>
                <a:cubicBezTo>
                  <a:pt x="7876389" y="3605431"/>
                  <a:pt x="7859218" y="3601704"/>
                  <a:pt x="7844108" y="3601704"/>
                </a:cubicBezTo>
                <a:close/>
                <a:moveTo>
                  <a:pt x="6748734" y="3601704"/>
                </a:moveTo>
                <a:cubicBezTo>
                  <a:pt x="6716617" y="3601704"/>
                  <a:pt x="6689815" y="3614816"/>
                  <a:pt x="6668327" y="3641039"/>
                </a:cubicBezTo>
                <a:cubicBezTo>
                  <a:pt x="6646840" y="3667263"/>
                  <a:pt x="6636097" y="3699616"/>
                  <a:pt x="6636097" y="3738099"/>
                </a:cubicBezTo>
                <a:cubicBezTo>
                  <a:pt x="6636097" y="3779820"/>
                  <a:pt x="6646439" y="3813014"/>
                  <a:pt x="6667124" y="3837684"/>
                </a:cubicBezTo>
                <a:lnTo>
                  <a:pt x="6702345" y="3864453"/>
                </a:lnTo>
                <a:lnTo>
                  <a:pt x="6692581" y="3860598"/>
                </a:lnTo>
                <a:lnTo>
                  <a:pt x="6692581" y="3868319"/>
                </a:lnTo>
                <a:cubicBezTo>
                  <a:pt x="6713131" y="3882964"/>
                  <a:pt x="6734792" y="3890287"/>
                  <a:pt x="6757561" y="3890287"/>
                </a:cubicBezTo>
                <a:cubicBezTo>
                  <a:pt x="6787582" y="3890287"/>
                  <a:pt x="6810957" y="3881454"/>
                  <a:pt x="6827686" y="3863788"/>
                </a:cubicBezTo>
                <a:cubicBezTo>
                  <a:pt x="6844416" y="3846123"/>
                  <a:pt x="6853879" y="3819704"/>
                  <a:pt x="6856077" y="3784531"/>
                </a:cubicBezTo>
                <a:lnTo>
                  <a:pt x="6842681" y="3780440"/>
                </a:lnTo>
                <a:lnTo>
                  <a:pt x="6841800" y="3788637"/>
                </a:lnTo>
                <a:cubicBezTo>
                  <a:pt x="6840518" y="3804898"/>
                  <a:pt x="6838067" y="3817836"/>
                  <a:pt x="6834446" y="3827452"/>
                </a:cubicBezTo>
                <a:cubicBezTo>
                  <a:pt x="6830824" y="3837067"/>
                  <a:pt x="6825218" y="3845729"/>
                  <a:pt x="6817629" y="3853439"/>
                </a:cubicBezTo>
                <a:cubicBezTo>
                  <a:pt x="6802109" y="3869205"/>
                  <a:pt x="6781957" y="3877088"/>
                  <a:pt x="6757170" y="3877088"/>
                </a:cubicBezTo>
                <a:cubicBezTo>
                  <a:pt x="6745756" y="3877088"/>
                  <a:pt x="6734667" y="3875714"/>
                  <a:pt x="6723902" y="3872965"/>
                </a:cubicBezTo>
                <a:lnTo>
                  <a:pt x="6706001" y="3865897"/>
                </a:lnTo>
                <a:lnTo>
                  <a:pt x="6751127" y="3874688"/>
                </a:lnTo>
                <a:cubicBezTo>
                  <a:pt x="6791033" y="3874688"/>
                  <a:pt x="6817411" y="3859512"/>
                  <a:pt x="6830260" y="3829159"/>
                </a:cubicBezTo>
                <a:cubicBezTo>
                  <a:pt x="6836276" y="3814960"/>
                  <a:pt x="6839284" y="3801315"/>
                  <a:pt x="6839284" y="3788224"/>
                </a:cubicBezTo>
                <a:cubicBezTo>
                  <a:pt x="6839284" y="3777071"/>
                  <a:pt x="6835335" y="3771494"/>
                  <a:pt x="6827438" y="3771494"/>
                </a:cubicBezTo>
                <a:cubicBezTo>
                  <a:pt x="6821078" y="3771494"/>
                  <a:pt x="6817522" y="3775457"/>
                  <a:pt x="6816770" y="3783384"/>
                </a:cubicBezTo>
                <a:cubicBezTo>
                  <a:pt x="6814760" y="3805256"/>
                  <a:pt x="6808648" y="3821908"/>
                  <a:pt x="6798435" y="3833340"/>
                </a:cubicBezTo>
                <a:cubicBezTo>
                  <a:pt x="6788222" y="3844773"/>
                  <a:pt x="6774556" y="3850489"/>
                  <a:pt x="6757436" y="3850489"/>
                </a:cubicBezTo>
                <a:lnTo>
                  <a:pt x="6752546" y="3849881"/>
                </a:lnTo>
                <a:lnTo>
                  <a:pt x="6752546" y="3843571"/>
                </a:lnTo>
                <a:cubicBezTo>
                  <a:pt x="6737613" y="3837569"/>
                  <a:pt x="6726371" y="3825199"/>
                  <a:pt x="6718820" y="3806461"/>
                </a:cubicBezTo>
                <a:cubicBezTo>
                  <a:pt x="6711268" y="3787722"/>
                  <a:pt x="6707492" y="3763865"/>
                  <a:pt x="6707492" y="3734890"/>
                </a:cubicBezTo>
                <a:cubicBezTo>
                  <a:pt x="6707492" y="3673031"/>
                  <a:pt x="6723052" y="3642102"/>
                  <a:pt x="6754171" y="3642102"/>
                </a:cubicBezTo>
                <a:cubicBezTo>
                  <a:pt x="6763791" y="3642102"/>
                  <a:pt x="6776453" y="3646838"/>
                  <a:pt x="6792156" y="3656310"/>
                </a:cubicBezTo>
                <a:lnTo>
                  <a:pt x="6792156" y="3653553"/>
                </a:lnTo>
                <a:lnTo>
                  <a:pt x="6796730" y="3662303"/>
                </a:lnTo>
                <a:cubicBezTo>
                  <a:pt x="6800073" y="3670157"/>
                  <a:pt x="6802516" y="3679203"/>
                  <a:pt x="6804058" y="3689440"/>
                </a:cubicBezTo>
                <a:lnTo>
                  <a:pt x="6812502" y="3692196"/>
                </a:lnTo>
                <a:lnTo>
                  <a:pt x="6815601" y="3686068"/>
                </a:lnTo>
                <a:cubicBezTo>
                  <a:pt x="6824480" y="3664940"/>
                  <a:pt x="6833420" y="3644953"/>
                  <a:pt x="6842422" y="3626106"/>
                </a:cubicBezTo>
                <a:lnTo>
                  <a:pt x="6849018" y="3616963"/>
                </a:lnTo>
                <a:lnTo>
                  <a:pt x="6841468" y="3612619"/>
                </a:lnTo>
                <a:cubicBezTo>
                  <a:pt x="6835302" y="3616409"/>
                  <a:pt x="6829163" y="3618303"/>
                  <a:pt x="6823051" y="3618303"/>
                </a:cubicBezTo>
                <a:cubicBezTo>
                  <a:pt x="6817116" y="3618303"/>
                  <a:pt x="6809514" y="3616497"/>
                  <a:pt x="6800246" y="3612885"/>
                </a:cubicBezTo>
                <a:cubicBezTo>
                  <a:pt x="6781014" y="3605431"/>
                  <a:pt x="6763843" y="3601704"/>
                  <a:pt x="6748734" y="3601704"/>
                </a:cubicBezTo>
                <a:close/>
                <a:moveTo>
                  <a:pt x="6514211" y="3414781"/>
                </a:moveTo>
                <a:lnTo>
                  <a:pt x="6579128" y="3414781"/>
                </a:lnTo>
                <a:lnTo>
                  <a:pt x="6585058" y="3416865"/>
                </a:lnTo>
                <a:lnTo>
                  <a:pt x="6513091" y="3416865"/>
                </a:lnTo>
                <a:close/>
                <a:moveTo>
                  <a:pt x="6192842" y="3385303"/>
                </a:moveTo>
                <a:lnTo>
                  <a:pt x="6201921" y="3391564"/>
                </a:lnTo>
                <a:lnTo>
                  <a:pt x="6194228" y="3387243"/>
                </a:lnTo>
                <a:close/>
                <a:moveTo>
                  <a:pt x="7100940" y="3373109"/>
                </a:moveTo>
                <a:cubicBezTo>
                  <a:pt x="7094945" y="3373109"/>
                  <a:pt x="7089812" y="3375245"/>
                  <a:pt x="7085541" y="3379516"/>
                </a:cubicBezTo>
                <a:cubicBezTo>
                  <a:pt x="7081270" y="3383787"/>
                  <a:pt x="7079135" y="3388968"/>
                  <a:pt x="7079135" y="3395059"/>
                </a:cubicBezTo>
                <a:cubicBezTo>
                  <a:pt x="7079135" y="3401085"/>
                  <a:pt x="7081262" y="3406226"/>
                  <a:pt x="7085518" y="3410481"/>
                </a:cubicBezTo>
                <a:lnTo>
                  <a:pt x="7089604" y="3413257"/>
                </a:lnTo>
                <a:lnTo>
                  <a:pt x="7086297" y="3416816"/>
                </a:lnTo>
                <a:cubicBezTo>
                  <a:pt x="7092180" y="3424786"/>
                  <a:pt x="7099538" y="3428771"/>
                  <a:pt x="7108370" y="3428771"/>
                </a:cubicBezTo>
                <a:cubicBezTo>
                  <a:pt x="7115764" y="3428771"/>
                  <a:pt x="7122215" y="3425985"/>
                  <a:pt x="7127724" y="3420413"/>
                </a:cubicBezTo>
                <a:cubicBezTo>
                  <a:pt x="7133233" y="3414842"/>
                  <a:pt x="7135987" y="3408362"/>
                  <a:pt x="7135987" y="3400975"/>
                </a:cubicBezTo>
                <a:cubicBezTo>
                  <a:pt x="7135987" y="3392692"/>
                  <a:pt x="7132347" y="3385470"/>
                  <a:pt x="7125067" y="3379311"/>
                </a:cubicBezTo>
                <a:lnTo>
                  <a:pt x="7120590" y="3382692"/>
                </a:lnTo>
                <a:cubicBezTo>
                  <a:pt x="7124405" y="3389416"/>
                  <a:pt x="7126313" y="3395228"/>
                  <a:pt x="7126313" y="3400129"/>
                </a:cubicBezTo>
                <a:cubicBezTo>
                  <a:pt x="7126313" y="3405161"/>
                  <a:pt x="7124453" y="3409506"/>
                  <a:pt x="7120731" y="3413164"/>
                </a:cubicBezTo>
                <a:cubicBezTo>
                  <a:pt x="7117009" y="3416822"/>
                  <a:pt x="7112491" y="3418650"/>
                  <a:pt x="7107175" y="3418650"/>
                </a:cubicBezTo>
                <a:cubicBezTo>
                  <a:pt x="7104934" y="3418650"/>
                  <a:pt x="7102369" y="3418180"/>
                  <a:pt x="7099479" y="3417239"/>
                </a:cubicBezTo>
                <a:lnTo>
                  <a:pt x="7096855" y="3416086"/>
                </a:lnTo>
                <a:lnTo>
                  <a:pt x="7100940" y="3416865"/>
                </a:lnTo>
                <a:cubicBezTo>
                  <a:pt x="7107101" y="3416865"/>
                  <a:pt x="7112325" y="3414722"/>
                  <a:pt x="7116610" y="3410436"/>
                </a:cubicBezTo>
                <a:cubicBezTo>
                  <a:pt x="7120896" y="3406150"/>
                  <a:pt x="7123039" y="3401025"/>
                  <a:pt x="7123039" y="3395059"/>
                </a:cubicBezTo>
                <a:cubicBezTo>
                  <a:pt x="7123039" y="3389028"/>
                  <a:pt x="7120888" y="3383862"/>
                  <a:pt x="7116587" y="3379561"/>
                </a:cubicBezTo>
                <a:cubicBezTo>
                  <a:pt x="7112286" y="3375260"/>
                  <a:pt x="7107070" y="3373109"/>
                  <a:pt x="7100940" y="3373109"/>
                </a:cubicBezTo>
                <a:close/>
                <a:moveTo>
                  <a:pt x="6179890" y="3367165"/>
                </a:moveTo>
                <a:lnTo>
                  <a:pt x="6192842" y="3385303"/>
                </a:lnTo>
                <a:lnTo>
                  <a:pt x="6191328" y="3384258"/>
                </a:lnTo>
                <a:cubicBezTo>
                  <a:pt x="6186291" y="3379268"/>
                  <a:pt x="6182484" y="3373608"/>
                  <a:pt x="6179907" y="3367281"/>
                </a:cubicBezTo>
                <a:close/>
                <a:moveTo>
                  <a:pt x="7028877" y="3366224"/>
                </a:moveTo>
                <a:cubicBezTo>
                  <a:pt x="7034914" y="3384089"/>
                  <a:pt x="7044789" y="3399115"/>
                  <a:pt x="7058501" y="3411300"/>
                </a:cubicBezTo>
                <a:lnTo>
                  <a:pt x="7054718" y="3416865"/>
                </a:lnTo>
                <a:lnTo>
                  <a:pt x="6893755" y="3416865"/>
                </a:lnTo>
                <a:lnTo>
                  <a:pt x="6897350" y="3426687"/>
                </a:lnTo>
                <a:lnTo>
                  <a:pt x="7060261" y="3426687"/>
                </a:lnTo>
                <a:lnTo>
                  <a:pt x="7069126" y="3410195"/>
                </a:lnTo>
                <a:lnTo>
                  <a:pt x="7066791" y="3408351"/>
                </a:lnTo>
                <a:cubicBezTo>
                  <a:pt x="7053721" y="3394794"/>
                  <a:pt x="7044418" y="3381574"/>
                  <a:pt x="7038884" y="3368691"/>
                </a:cubicBezTo>
                <a:close/>
                <a:moveTo>
                  <a:pt x="5657277" y="3366224"/>
                </a:moveTo>
                <a:cubicBezTo>
                  <a:pt x="5663314" y="3384089"/>
                  <a:pt x="5673189" y="3399115"/>
                  <a:pt x="5686901" y="3411300"/>
                </a:cubicBezTo>
                <a:lnTo>
                  <a:pt x="5683118" y="3416865"/>
                </a:lnTo>
                <a:lnTo>
                  <a:pt x="5522155" y="3416865"/>
                </a:lnTo>
                <a:lnTo>
                  <a:pt x="5525750" y="3426687"/>
                </a:lnTo>
                <a:lnTo>
                  <a:pt x="5688662" y="3426687"/>
                </a:lnTo>
                <a:lnTo>
                  <a:pt x="5697526" y="3410195"/>
                </a:lnTo>
                <a:lnTo>
                  <a:pt x="5695192" y="3408351"/>
                </a:lnTo>
                <a:cubicBezTo>
                  <a:pt x="5682121" y="3394794"/>
                  <a:pt x="5672818" y="3381574"/>
                  <a:pt x="5667284" y="3368691"/>
                </a:cubicBezTo>
                <a:close/>
                <a:moveTo>
                  <a:pt x="4949841" y="3362138"/>
                </a:moveTo>
                <a:lnTo>
                  <a:pt x="4950462" y="3367463"/>
                </a:lnTo>
                <a:cubicBezTo>
                  <a:pt x="4957096" y="3384149"/>
                  <a:pt x="4965645" y="3398694"/>
                  <a:pt x="4976107" y="3411100"/>
                </a:cubicBezTo>
                <a:lnTo>
                  <a:pt x="4972922" y="3416865"/>
                </a:lnTo>
                <a:lnTo>
                  <a:pt x="4817491" y="3416865"/>
                </a:lnTo>
                <a:lnTo>
                  <a:pt x="4822807" y="3426687"/>
                </a:lnTo>
                <a:lnTo>
                  <a:pt x="4978423" y="3426687"/>
                </a:lnTo>
                <a:lnTo>
                  <a:pt x="4986149" y="3410353"/>
                </a:lnTo>
                <a:lnTo>
                  <a:pt x="4984982" y="3408498"/>
                </a:lnTo>
                <a:cubicBezTo>
                  <a:pt x="4975661" y="3395819"/>
                  <a:pt x="4967823" y="3382460"/>
                  <a:pt x="4961469" y="3368419"/>
                </a:cubicBezTo>
                <a:lnTo>
                  <a:pt x="4959906" y="3364624"/>
                </a:lnTo>
                <a:close/>
                <a:moveTo>
                  <a:pt x="4652358" y="3335255"/>
                </a:moveTo>
                <a:lnTo>
                  <a:pt x="4654701" y="3339674"/>
                </a:lnTo>
                <a:cubicBezTo>
                  <a:pt x="4646581" y="3358428"/>
                  <a:pt x="4642521" y="3372988"/>
                  <a:pt x="4642521" y="3383355"/>
                </a:cubicBezTo>
                <a:lnTo>
                  <a:pt x="4644854" y="3395340"/>
                </a:lnTo>
                <a:lnTo>
                  <a:pt x="4643350" y="3393130"/>
                </a:lnTo>
                <a:cubicBezTo>
                  <a:pt x="4641706" y="3389917"/>
                  <a:pt x="4640884" y="3385782"/>
                  <a:pt x="4640884" y="3380725"/>
                </a:cubicBezTo>
                <a:cubicBezTo>
                  <a:pt x="4640884" y="3375693"/>
                  <a:pt x="4642125" y="3369388"/>
                  <a:pt x="4644607" y="3361810"/>
                </a:cubicBezTo>
                <a:lnTo>
                  <a:pt x="4649397" y="3346925"/>
                </a:lnTo>
                <a:cubicBezTo>
                  <a:pt x="4651267" y="3341100"/>
                  <a:pt x="4652254" y="3337210"/>
                  <a:pt x="4652358" y="3335255"/>
                </a:cubicBezTo>
                <a:close/>
                <a:moveTo>
                  <a:pt x="3395057" y="3335255"/>
                </a:moveTo>
                <a:lnTo>
                  <a:pt x="3397401" y="3339674"/>
                </a:lnTo>
                <a:cubicBezTo>
                  <a:pt x="3389281" y="3358428"/>
                  <a:pt x="3385221" y="3372988"/>
                  <a:pt x="3385221" y="3383355"/>
                </a:cubicBezTo>
                <a:lnTo>
                  <a:pt x="3387554" y="3395340"/>
                </a:lnTo>
                <a:lnTo>
                  <a:pt x="3386050" y="3393130"/>
                </a:lnTo>
                <a:cubicBezTo>
                  <a:pt x="3384406" y="3389917"/>
                  <a:pt x="3383584" y="3385782"/>
                  <a:pt x="3383584" y="3380725"/>
                </a:cubicBezTo>
                <a:cubicBezTo>
                  <a:pt x="3383584" y="3375693"/>
                  <a:pt x="3384825" y="3369388"/>
                  <a:pt x="3387307" y="3361810"/>
                </a:cubicBezTo>
                <a:lnTo>
                  <a:pt x="3392097" y="3346925"/>
                </a:lnTo>
                <a:cubicBezTo>
                  <a:pt x="3393967" y="3341100"/>
                  <a:pt x="3394954" y="3337210"/>
                  <a:pt x="3395057" y="3335255"/>
                </a:cubicBezTo>
                <a:close/>
                <a:moveTo>
                  <a:pt x="3653163" y="3326411"/>
                </a:moveTo>
                <a:lnTo>
                  <a:pt x="3654497" y="3330274"/>
                </a:lnTo>
                <a:lnTo>
                  <a:pt x="3629685" y="3335244"/>
                </a:lnTo>
                <a:lnTo>
                  <a:pt x="3624536" y="3335981"/>
                </a:lnTo>
                <a:lnTo>
                  <a:pt x="3624536" y="3395821"/>
                </a:lnTo>
                <a:lnTo>
                  <a:pt x="3622602" y="3393315"/>
                </a:lnTo>
                <a:lnTo>
                  <a:pt x="3622602" y="3331816"/>
                </a:lnTo>
                <a:lnTo>
                  <a:pt x="3621234" y="3332044"/>
                </a:lnTo>
                <a:close/>
                <a:moveTo>
                  <a:pt x="4109567" y="3320126"/>
                </a:moveTo>
                <a:lnTo>
                  <a:pt x="4138600" y="3320126"/>
                </a:lnTo>
                <a:lnTo>
                  <a:pt x="4141436" y="3322508"/>
                </a:lnTo>
                <a:lnTo>
                  <a:pt x="4112395" y="3322508"/>
                </a:lnTo>
                <a:lnTo>
                  <a:pt x="4112395" y="3393108"/>
                </a:lnTo>
                <a:lnTo>
                  <a:pt x="4109567" y="3389631"/>
                </a:lnTo>
                <a:close/>
                <a:moveTo>
                  <a:pt x="6939980" y="3319977"/>
                </a:moveTo>
                <a:lnTo>
                  <a:pt x="6975215" y="3319977"/>
                </a:lnTo>
                <a:lnTo>
                  <a:pt x="6976076" y="3320870"/>
                </a:lnTo>
                <a:lnTo>
                  <a:pt x="6943255" y="3320870"/>
                </a:lnTo>
                <a:lnTo>
                  <a:pt x="6943255" y="3395880"/>
                </a:lnTo>
                <a:lnTo>
                  <a:pt x="6939980" y="3395880"/>
                </a:lnTo>
                <a:close/>
                <a:moveTo>
                  <a:pt x="6387530" y="3319977"/>
                </a:moveTo>
                <a:lnTo>
                  <a:pt x="6422765" y="3319977"/>
                </a:lnTo>
                <a:lnTo>
                  <a:pt x="6423626" y="3320870"/>
                </a:lnTo>
                <a:lnTo>
                  <a:pt x="6390805" y="3320870"/>
                </a:lnTo>
                <a:lnTo>
                  <a:pt x="6390805" y="3395880"/>
                </a:lnTo>
                <a:lnTo>
                  <a:pt x="6387530" y="3395880"/>
                </a:lnTo>
                <a:close/>
                <a:moveTo>
                  <a:pt x="5568380" y="3319977"/>
                </a:moveTo>
                <a:lnTo>
                  <a:pt x="5603615" y="3319977"/>
                </a:lnTo>
                <a:lnTo>
                  <a:pt x="5604475" y="3320870"/>
                </a:lnTo>
                <a:lnTo>
                  <a:pt x="5571655" y="3320870"/>
                </a:lnTo>
                <a:lnTo>
                  <a:pt x="5571655" y="3395880"/>
                </a:lnTo>
                <a:lnTo>
                  <a:pt x="5568380" y="3395880"/>
                </a:lnTo>
                <a:close/>
                <a:moveTo>
                  <a:pt x="4168354" y="3280270"/>
                </a:moveTo>
                <a:lnTo>
                  <a:pt x="4168354" y="3348018"/>
                </a:lnTo>
                <a:lnTo>
                  <a:pt x="4178177" y="3351427"/>
                </a:lnTo>
                <a:lnTo>
                  <a:pt x="4178177" y="3283801"/>
                </a:lnTo>
                <a:close/>
                <a:moveTo>
                  <a:pt x="6998916" y="3278519"/>
                </a:moveTo>
                <a:lnTo>
                  <a:pt x="6998916" y="3347859"/>
                </a:lnTo>
                <a:lnTo>
                  <a:pt x="7008739" y="3350843"/>
                </a:lnTo>
                <a:lnTo>
                  <a:pt x="7008739" y="3281610"/>
                </a:lnTo>
                <a:close/>
                <a:moveTo>
                  <a:pt x="6446466" y="3278519"/>
                </a:moveTo>
                <a:lnTo>
                  <a:pt x="6446466" y="3347859"/>
                </a:lnTo>
                <a:lnTo>
                  <a:pt x="6456289" y="3350843"/>
                </a:lnTo>
                <a:lnTo>
                  <a:pt x="6456289" y="3281610"/>
                </a:lnTo>
                <a:close/>
                <a:moveTo>
                  <a:pt x="5627316" y="3278519"/>
                </a:moveTo>
                <a:lnTo>
                  <a:pt x="5627316" y="3347859"/>
                </a:lnTo>
                <a:lnTo>
                  <a:pt x="5637139" y="3350843"/>
                </a:lnTo>
                <a:lnTo>
                  <a:pt x="5637139" y="3281610"/>
                </a:lnTo>
                <a:close/>
                <a:moveTo>
                  <a:pt x="4686881" y="3274404"/>
                </a:moveTo>
                <a:lnTo>
                  <a:pt x="4703877" y="3324289"/>
                </a:lnTo>
                <a:lnTo>
                  <a:pt x="4693034" y="3336836"/>
                </a:lnTo>
                <a:lnTo>
                  <a:pt x="4685801" y="3326859"/>
                </a:lnTo>
                <a:cubicBezTo>
                  <a:pt x="4683460" y="3323910"/>
                  <a:pt x="4681211" y="3321368"/>
                  <a:pt x="4679053" y="3319233"/>
                </a:cubicBezTo>
                <a:lnTo>
                  <a:pt x="4674937" y="3313961"/>
                </a:lnTo>
                <a:cubicBezTo>
                  <a:pt x="4674838" y="3313760"/>
                  <a:pt x="4674506" y="3313489"/>
                  <a:pt x="4673937" y="3313148"/>
                </a:cubicBezTo>
                <a:close/>
                <a:moveTo>
                  <a:pt x="3429581" y="3274404"/>
                </a:moveTo>
                <a:lnTo>
                  <a:pt x="3446578" y="3324289"/>
                </a:lnTo>
                <a:lnTo>
                  <a:pt x="3435734" y="3336836"/>
                </a:lnTo>
                <a:lnTo>
                  <a:pt x="3428501" y="3326859"/>
                </a:lnTo>
                <a:cubicBezTo>
                  <a:pt x="3426160" y="3323910"/>
                  <a:pt x="3423911" y="3321368"/>
                  <a:pt x="3421753" y="3319233"/>
                </a:cubicBezTo>
                <a:lnTo>
                  <a:pt x="3417637" y="3313961"/>
                </a:lnTo>
                <a:cubicBezTo>
                  <a:pt x="3417538" y="3313760"/>
                  <a:pt x="3417205" y="3313489"/>
                  <a:pt x="3416637" y="3313148"/>
                </a:cubicBezTo>
                <a:close/>
                <a:moveTo>
                  <a:pt x="7100940" y="3265655"/>
                </a:moveTo>
                <a:cubicBezTo>
                  <a:pt x="7094945" y="3265655"/>
                  <a:pt x="7089812" y="3267791"/>
                  <a:pt x="7085541" y="3272062"/>
                </a:cubicBezTo>
                <a:cubicBezTo>
                  <a:pt x="7081270" y="3276333"/>
                  <a:pt x="7079135" y="3281514"/>
                  <a:pt x="7079135" y="3287605"/>
                </a:cubicBezTo>
                <a:cubicBezTo>
                  <a:pt x="7079135" y="3293631"/>
                  <a:pt x="7081262" y="3298772"/>
                  <a:pt x="7085518" y="3303027"/>
                </a:cubicBezTo>
                <a:lnTo>
                  <a:pt x="7089423" y="3305680"/>
                </a:lnTo>
                <a:lnTo>
                  <a:pt x="7086297" y="3309483"/>
                </a:lnTo>
                <a:cubicBezTo>
                  <a:pt x="7092204" y="3317174"/>
                  <a:pt x="7099561" y="3321019"/>
                  <a:pt x="7108370" y="3321019"/>
                </a:cubicBezTo>
                <a:cubicBezTo>
                  <a:pt x="7115793" y="3321019"/>
                  <a:pt x="7122252" y="3318247"/>
                  <a:pt x="7127746" y="3312703"/>
                </a:cubicBezTo>
                <a:cubicBezTo>
                  <a:pt x="7133240" y="3307160"/>
                  <a:pt x="7135987" y="3300686"/>
                  <a:pt x="7135987" y="3293281"/>
                </a:cubicBezTo>
                <a:cubicBezTo>
                  <a:pt x="7135987" y="3285091"/>
                  <a:pt x="7132323" y="3277884"/>
                  <a:pt x="7124995" y="3271659"/>
                </a:cubicBezTo>
                <a:lnTo>
                  <a:pt x="7120590" y="3275352"/>
                </a:lnTo>
                <a:cubicBezTo>
                  <a:pt x="7124405" y="3281950"/>
                  <a:pt x="7126313" y="3287693"/>
                  <a:pt x="7126313" y="3292579"/>
                </a:cubicBezTo>
                <a:cubicBezTo>
                  <a:pt x="7126313" y="3297588"/>
                  <a:pt x="7124454" y="3301894"/>
                  <a:pt x="7120737" y="3305496"/>
                </a:cubicBezTo>
                <a:cubicBezTo>
                  <a:pt x="7117019" y="3309098"/>
                  <a:pt x="7112499" y="3310899"/>
                  <a:pt x="7107175" y="3310899"/>
                </a:cubicBezTo>
                <a:cubicBezTo>
                  <a:pt x="7104938" y="3310899"/>
                  <a:pt x="7102361" y="3310438"/>
                  <a:pt x="7099446" y="3309515"/>
                </a:cubicBezTo>
                <a:lnTo>
                  <a:pt x="7097787" y="3308810"/>
                </a:lnTo>
                <a:lnTo>
                  <a:pt x="7100940" y="3309411"/>
                </a:lnTo>
                <a:cubicBezTo>
                  <a:pt x="7107101" y="3309411"/>
                  <a:pt x="7112325" y="3307268"/>
                  <a:pt x="7116610" y="3302982"/>
                </a:cubicBezTo>
                <a:cubicBezTo>
                  <a:pt x="7120896" y="3298696"/>
                  <a:pt x="7123039" y="3293571"/>
                  <a:pt x="7123039" y="3287605"/>
                </a:cubicBezTo>
                <a:cubicBezTo>
                  <a:pt x="7123039" y="3281574"/>
                  <a:pt x="7120888" y="3276408"/>
                  <a:pt x="7116587" y="3272107"/>
                </a:cubicBezTo>
                <a:cubicBezTo>
                  <a:pt x="7112286" y="3267806"/>
                  <a:pt x="7107070" y="3265655"/>
                  <a:pt x="7100940" y="3265655"/>
                </a:cubicBezTo>
                <a:close/>
                <a:moveTo>
                  <a:pt x="6556748" y="3258642"/>
                </a:moveTo>
                <a:lnTo>
                  <a:pt x="6558683" y="3271764"/>
                </a:lnTo>
                <a:lnTo>
                  <a:pt x="6558683" y="3350811"/>
                </a:lnTo>
                <a:lnTo>
                  <a:pt x="6558534" y="3364528"/>
                </a:lnTo>
                <a:cubicBezTo>
                  <a:pt x="6558534" y="3370945"/>
                  <a:pt x="6559080" y="3376717"/>
                  <a:pt x="6560171" y="3381843"/>
                </a:cubicBezTo>
                <a:lnTo>
                  <a:pt x="6564768" y="3394423"/>
                </a:lnTo>
                <a:lnTo>
                  <a:pt x="6561610" y="3390665"/>
                </a:lnTo>
                <a:cubicBezTo>
                  <a:pt x="6558369" y="3383040"/>
                  <a:pt x="6556748" y="3366058"/>
                  <a:pt x="6556748" y="3339720"/>
                </a:cubicBezTo>
                <a:close/>
                <a:moveTo>
                  <a:pt x="5166098" y="3258642"/>
                </a:moveTo>
                <a:lnTo>
                  <a:pt x="5168033" y="3271764"/>
                </a:lnTo>
                <a:lnTo>
                  <a:pt x="5168033" y="3350811"/>
                </a:lnTo>
                <a:lnTo>
                  <a:pt x="5167884" y="3364528"/>
                </a:lnTo>
                <a:cubicBezTo>
                  <a:pt x="5167884" y="3370945"/>
                  <a:pt x="5168430" y="3376717"/>
                  <a:pt x="5169522" y="3381843"/>
                </a:cubicBezTo>
                <a:lnTo>
                  <a:pt x="5174118" y="3394423"/>
                </a:lnTo>
                <a:lnTo>
                  <a:pt x="5170961" y="3390665"/>
                </a:lnTo>
                <a:cubicBezTo>
                  <a:pt x="5167719" y="3383040"/>
                  <a:pt x="5166098" y="3366058"/>
                  <a:pt x="5166098" y="3339720"/>
                </a:cubicBezTo>
                <a:close/>
                <a:moveTo>
                  <a:pt x="4680267" y="3257474"/>
                </a:moveTo>
                <a:lnTo>
                  <a:pt x="4681404" y="3265776"/>
                </a:lnTo>
                <a:lnTo>
                  <a:pt x="4662726" y="3315892"/>
                </a:lnTo>
                <a:cubicBezTo>
                  <a:pt x="4672220" y="3325094"/>
                  <a:pt x="4680149" y="3334214"/>
                  <a:pt x="4686513" y="3343253"/>
                </a:cubicBezTo>
                <a:cubicBezTo>
                  <a:pt x="4686035" y="3343222"/>
                  <a:pt x="4685632" y="3343423"/>
                  <a:pt x="4685307" y="3343857"/>
                </a:cubicBezTo>
                <a:lnTo>
                  <a:pt x="4684586" y="3344731"/>
                </a:lnTo>
                <a:lnTo>
                  <a:pt x="4678700" y="3336539"/>
                </a:lnTo>
                <a:cubicBezTo>
                  <a:pt x="4673305" y="3329084"/>
                  <a:pt x="4667145" y="3321944"/>
                  <a:pt x="4660220" y="3315120"/>
                </a:cubicBezTo>
                <a:close/>
                <a:moveTo>
                  <a:pt x="3422967" y="3257474"/>
                </a:moveTo>
                <a:lnTo>
                  <a:pt x="3424105" y="3265776"/>
                </a:lnTo>
                <a:lnTo>
                  <a:pt x="3405427" y="3315892"/>
                </a:lnTo>
                <a:cubicBezTo>
                  <a:pt x="3414920" y="3325094"/>
                  <a:pt x="3422850" y="3334214"/>
                  <a:pt x="3429214" y="3343253"/>
                </a:cubicBezTo>
                <a:cubicBezTo>
                  <a:pt x="3428735" y="3343222"/>
                  <a:pt x="3428332" y="3343423"/>
                  <a:pt x="3428007" y="3343857"/>
                </a:cubicBezTo>
                <a:lnTo>
                  <a:pt x="3427287" y="3344731"/>
                </a:lnTo>
                <a:lnTo>
                  <a:pt x="3421400" y="3336539"/>
                </a:lnTo>
                <a:cubicBezTo>
                  <a:pt x="3416005" y="3329084"/>
                  <a:pt x="3409845" y="3321944"/>
                  <a:pt x="3402920" y="3315120"/>
                </a:cubicBezTo>
                <a:close/>
                <a:moveTo>
                  <a:pt x="3646847" y="3248689"/>
                </a:moveTo>
                <a:cubicBezTo>
                  <a:pt x="3654004" y="3248689"/>
                  <a:pt x="3660158" y="3249716"/>
                  <a:pt x="3665308" y="3251769"/>
                </a:cubicBezTo>
                <a:cubicBezTo>
                  <a:pt x="3667883" y="3252796"/>
                  <a:pt x="3671103" y="3254319"/>
                  <a:pt x="3674968" y="3256340"/>
                </a:cubicBezTo>
                <a:lnTo>
                  <a:pt x="3684691" y="3261770"/>
                </a:lnTo>
                <a:lnTo>
                  <a:pt x="3686449" y="3269971"/>
                </a:lnTo>
                <a:cubicBezTo>
                  <a:pt x="3686449" y="3281093"/>
                  <a:pt x="3682079" y="3290202"/>
                  <a:pt x="3673340" y="3297297"/>
                </a:cubicBezTo>
                <a:cubicBezTo>
                  <a:pt x="3668971" y="3300845"/>
                  <a:pt x="3663364" y="3303932"/>
                  <a:pt x="3656521" y="3306558"/>
                </a:cubicBezTo>
                <a:lnTo>
                  <a:pt x="3634359" y="3312495"/>
                </a:lnTo>
                <a:lnTo>
                  <a:pt x="3634359" y="3249693"/>
                </a:lnTo>
                <a:cubicBezTo>
                  <a:pt x="3637111" y="3249024"/>
                  <a:pt x="3641274" y="3248689"/>
                  <a:pt x="3646847" y="3248689"/>
                </a:cubicBezTo>
                <a:close/>
                <a:moveTo>
                  <a:pt x="6988933" y="3243319"/>
                </a:moveTo>
                <a:lnTo>
                  <a:pt x="6994500" y="3244151"/>
                </a:lnTo>
                <a:lnTo>
                  <a:pt x="6995508" y="3245092"/>
                </a:lnTo>
                <a:close/>
                <a:moveTo>
                  <a:pt x="6436484" y="3243319"/>
                </a:moveTo>
                <a:lnTo>
                  <a:pt x="6442050" y="3244151"/>
                </a:lnTo>
                <a:lnTo>
                  <a:pt x="6443058" y="3245092"/>
                </a:lnTo>
                <a:close/>
                <a:moveTo>
                  <a:pt x="5617334" y="3243319"/>
                </a:moveTo>
                <a:lnTo>
                  <a:pt x="5622900" y="3244151"/>
                </a:lnTo>
                <a:lnTo>
                  <a:pt x="5623908" y="3245092"/>
                </a:lnTo>
                <a:close/>
                <a:moveTo>
                  <a:pt x="6977343" y="3241587"/>
                </a:moveTo>
                <a:lnTo>
                  <a:pt x="6984118" y="3242020"/>
                </a:lnTo>
                <a:lnTo>
                  <a:pt x="6988933" y="3243319"/>
                </a:lnTo>
                <a:close/>
                <a:moveTo>
                  <a:pt x="6424893" y="3241587"/>
                </a:moveTo>
                <a:lnTo>
                  <a:pt x="6431668" y="3242020"/>
                </a:lnTo>
                <a:lnTo>
                  <a:pt x="6436484" y="3243319"/>
                </a:lnTo>
                <a:close/>
                <a:moveTo>
                  <a:pt x="5605743" y="3241587"/>
                </a:moveTo>
                <a:lnTo>
                  <a:pt x="5612519" y="3242020"/>
                </a:lnTo>
                <a:lnTo>
                  <a:pt x="5617334" y="3243319"/>
                </a:lnTo>
                <a:close/>
                <a:moveTo>
                  <a:pt x="5424612" y="3240057"/>
                </a:moveTo>
                <a:cubicBezTo>
                  <a:pt x="5429591" y="3240057"/>
                  <a:pt x="5433910" y="3240538"/>
                  <a:pt x="5437569" y="3241501"/>
                </a:cubicBezTo>
                <a:lnTo>
                  <a:pt x="5443989" y="3244593"/>
                </a:lnTo>
                <a:lnTo>
                  <a:pt x="5426824" y="3242289"/>
                </a:lnTo>
                <a:lnTo>
                  <a:pt x="5414046" y="3242584"/>
                </a:lnTo>
                <a:lnTo>
                  <a:pt x="5414046" y="3396052"/>
                </a:lnTo>
                <a:lnTo>
                  <a:pt x="5412855" y="3394661"/>
                </a:lnTo>
                <a:lnTo>
                  <a:pt x="5412855" y="3240652"/>
                </a:lnTo>
                <a:lnTo>
                  <a:pt x="5411739" y="3240652"/>
                </a:lnTo>
                <a:cubicBezTo>
                  <a:pt x="5416108" y="3240255"/>
                  <a:pt x="5420399" y="3240057"/>
                  <a:pt x="5424612" y="3240057"/>
                </a:cubicBezTo>
                <a:close/>
                <a:moveTo>
                  <a:pt x="3872038" y="3240057"/>
                </a:moveTo>
                <a:cubicBezTo>
                  <a:pt x="3877016" y="3240057"/>
                  <a:pt x="3881335" y="3240538"/>
                  <a:pt x="3884994" y="3241501"/>
                </a:cubicBezTo>
                <a:lnTo>
                  <a:pt x="3891415" y="3244593"/>
                </a:lnTo>
                <a:lnTo>
                  <a:pt x="3874249" y="3242289"/>
                </a:lnTo>
                <a:lnTo>
                  <a:pt x="3861471" y="3242584"/>
                </a:lnTo>
                <a:lnTo>
                  <a:pt x="3861471" y="3396052"/>
                </a:lnTo>
                <a:lnTo>
                  <a:pt x="3860280" y="3394661"/>
                </a:lnTo>
                <a:lnTo>
                  <a:pt x="3860280" y="3240652"/>
                </a:lnTo>
                <a:lnTo>
                  <a:pt x="3859164" y="3240652"/>
                </a:lnTo>
                <a:cubicBezTo>
                  <a:pt x="3863533" y="3240255"/>
                  <a:pt x="3867824" y="3240057"/>
                  <a:pt x="3872038" y="3240057"/>
                </a:cubicBezTo>
                <a:close/>
                <a:moveTo>
                  <a:pt x="4109567" y="3239617"/>
                </a:moveTo>
                <a:lnTo>
                  <a:pt x="4111746" y="3239761"/>
                </a:lnTo>
                <a:lnTo>
                  <a:pt x="4126022" y="3239908"/>
                </a:lnTo>
                <a:lnTo>
                  <a:pt x="4134349" y="3239759"/>
                </a:lnTo>
                <a:cubicBezTo>
                  <a:pt x="4148589" y="3239759"/>
                  <a:pt x="4158611" y="3241562"/>
                  <a:pt x="4164417" y="3245168"/>
                </a:cubicBezTo>
                <a:cubicBezTo>
                  <a:pt x="4165868" y="3246070"/>
                  <a:pt x="4167393" y="3247290"/>
                  <a:pt x="4168992" y="3248831"/>
                </a:cubicBezTo>
                <a:lnTo>
                  <a:pt x="4171732" y="3251876"/>
                </a:lnTo>
                <a:lnTo>
                  <a:pt x="4164761" y="3246461"/>
                </a:lnTo>
                <a:cubicBezTo>
                  <a:pt x="4158045" y="3242886"/>
                  <a:pt x="4149404" y="3241098"/>
                  <a:pt x="4138840" y="3241098"/>
                </a:cubicBezTo>
                <a:cubicBezTo>
                  <a:pt x="4132536" y="3241098"/>
                  <a:pt x="4126005" y="3241267"/>
                  <a:pt x="4119246" y="3241603"/>
                </a:cubicBezTo>
                <a:lnTo>
                  <a:pt x="4112395" y="3241847"/>
                </a:lnTo>
                <a:lnTo>
                  <a:pt x="4112395" y="3301969"/>
                </a:lnTo>
                <a:lnTo>
                  <a:pt x="4109567" y="3301969"/>
                </a:lnTo>
                <a:close/>
                <a:moveTo>
                  <a:pt x="6963114" y="3239461"/>
                </a:moveTo>
                <a:lnTo>
                  <a:pt x="6977343" y="3241587"/>
                </a:lnTo>
                <a:lnTo>
                  <a:pt x="6967369" y="3240950"/>
                </a:lnTo>
                <a:cubicBezTo>
                  <a:pt x="6960815" y="3240950"/>
                  <a:pt x="6952776" y="3241393"/>
                  <a:pt x="6943255" y="3242280"/>
                </a:cubicBezTo>
                <a:lnTo>
                  <a:pt x="6943255" y="3301374"/>
                </a:lnTo>
                <a:lnTo>
                  <a:pt x="6939980" y="3301374"/>
                </a:lnTo>
                <a:lnTo>
                  <a:pt x="6939980" y="3240047"/>
                </a:lnTo>
                <a:cubicBezTo>
                  <a:pt x="6948206" y="3239657"/>
                  <a:pt x="6955917" y="3239461"/>
                  <a:pt x="6963114" y="3239461"/>
                </a:cubicBezTo>
                <a:close/>
                <a:moveTo>
                  <a:pt x="6410664" y="3239461"/>
                </a:moveTo>
                <a:lnTo>
                  <a:pt x="6424893" y="3241587"/>
                </a:lnTo>
                <a:lnTo>
                  <a:pt x="6414919" y="3240950"/>
                </a:lnTo>
                <a:cubicBezTo>
                  <a:pt x="6408365" y="3240950"/>
                  <a:pt x="6400326" y="3241393"/>
                  <a:pt x="6390805" y="3242280"/>
                </a:cubicBezTo>
                <a:lnTo>
                  <a:pt x="6390805" y="3301374"/>
                </a:lnTo>
                <a:lnTo>
                  <a:pt x="6387530" y="3301374"/>
                </a:lnTo>
                <a:lnTo>
                  <a:pt x="6387530" y="3240047"/>
                </a:lnTo>
                <a:cubicBezTo>
                  <a:pt x="6395756" y="3239657"/>
                  <a:pt x="6403467" y="3239461"/>
                  <a:pt x="6410664" y="3239461"/>
                </a:cubicBezTo>
                <a:close/>
                <a:moveTo>
                  <a:pt x="5591515" y="3239461"/>
                </a:moveTo>
                <a:lnTo>
                  <a:pt x="5605743" y="3241587"/>
                </a:lnTo>
                <a:lnTo>
                  <a:pt x="5595769" y="3240950"/>
                </a:lnTo>
                <a:cubicBezTo>
                  <a:pt x="5589215" y="3240950"/>
                  <a:pt x="5581177" y="3241393"/>
                  <a:pt x="5571655" y="3242280"/>
                </a:cubicBezTo>
                <a:lnTo>
                  <a:pt x="5571655" y="3301374"/>
                </a:lnTo>
                <a:lnTo>
                  <a:pt x="5568380" y="3301374"/>
                </a:lnTo>
                <a:lnTo>
                  <a:pt x="5568380" y="3240047"/>
                </a:lnTo>
                <a:cubicBezTo>
                  <a:pt x="5576606" y="3239657"/>
                  <a:pt x="5584317" y="3239461"/>
                  <a:pt x="5591515" y="3239461"/>
                </a:cubicBezTo>
                <a:close/>
                <a:moveTo>
                  <a:pt x="6223208" y="3239164"/>
                </a:moveTo>
                <a:cubicBezTo>
                  <a:pt x="6229194" y="3239164"/>
                  <a:pt x="6234596" y="3240106"/>
                  <a:pt x="6239414" y="3241992"/>
                </a:cubicBezTo>
                <a:lnTo>
                  <a:pt x="6243224" y="3244538"/>
                </a:lnTo>
                <a:lnTo>
                  <a:pt x="6235153" y="3241540"/>
                </a:lnTo>
                <a:cubicBezTo>
                  <a:pt x="6231806" y="3240749"/>
                  <a:pt x="6228303" y="3240355"/>
                  <a:pt x="6224643" y="3240355"/>
                </a:cubicBezTo>
                <a:cubicBezTo>
                  <a:pt x="6207940" y="3240355"/>
                  <a:pt x="6195020" y="3247097"/>
                  <a:pt x="6185882" y="3260581"/>
                </a:cubicBezTo>
                <a:cubicBezTo>
                  <a:pt x="6176745" y="3274065"/>
                  <a:pt x="6172176" y="3292618"/>
                  <a:pt x="6172176" y="3316238"/>
                </a:cubicBezTo>
                <a:lnTo>
                  <a:pt x="6179890" y="3367165"/>
                </a:lnTo>
                <a:lnTo>
                  <a:pt x="6174899" y="3360175"/>
                </a:lnTo>
                <a:cubicBezTo>
                  <a:pt x="6170603" y="3348499"/>
                  <a:pt x="6168455" y="3334169"/>
                  <a:pt x="6168455" y="3317185"/>
                </a:cubicBezTo>
                <a:cubicBezTo>
                  <a:pt x="6168455" y="3292226"/>
                  <a:pt x="6173292" y="3272984"/>
                  <a:pt x="6182965" y="3259455"/>
                </a:cubicBezTo>
                <a:cubicBezTo>
                  <a:pt x="6192638" y="3245928"/>
                  <a:pt x="6206052" y="3239164"/>
                  <a:pt x="6223208" y="3239164"/>
                </a:cubicBezTo>
                <a:close/>
                <a:moveTo>
                  <a:pt x="3715054" y="3237801"/>
                </a:moveTo>
                <a:cubicBezTo>
                  <a:pt x="3722674" y="3251726"/>
                  <a:pt x="3726484" y="3263126"/>
                  <a:pt x="3726484" y="3272001"/>
                </a:cubicBezTo>
                <a:cubicBezTo>
                  <a:pt x="3726484" y="3293806"/>
                  <a:pt x="3711633" y="3310455"/>
                  <a:pt x="3681931" y="3321947"/>
                </a:cubicBezTo>
                <a:lnTo>
                  <a:pt x="3682859" y="3326914"/>
                </a:lnTo>
                <a:cubicBezTo>
                  <a:pt x="3699228" y="3368760"/>
                  <a:pt x="3721244" y="3397981"/>
                  <a:pt x="3748908" y="3414579"/>
                </a:cubicBezTo>
                <a:cubicBezTo>
                  <a:pt x="3728992" y="3419267"/>
                  <a:pt x="3709195" y="3428505"/>
                  <a:pt x="3689519" y="3442293"/>
                </a:cubicBezTo>
                <a:lnTo>
                  <a:pt x="3695302" y="3447846"/>
                </a:lnTo>
                <a:lnTo>
                  <a:pt x="3698753" y="3446298"/>
                </a:lnTo>
                <a:cubicBezTo>
                  <a:pt x="3717832" y="3434430"/>
                  <a:pt x="3739114" y="3424998"/>
                  <a:pt x="3762598" y="3418002"/>
                </a:cubicBezTo>
                <a:cubicBezTo>
                  <a:pt x="3747073" y="3406280"/>
                  <a:pt x="3734523" y="3394534"/>
                  <a:pt x="3724947" y="3382762"/>
                </a:cubicBezTo>
                <a:cubicBezTo>
                  <a:pt x="3709673" y="3363965"/>
                  <a:pt x="3699070" y="3345570"/>
                  <a:pt x="3693139" y="3327577"/>
                </a:cubicBezTo>
                <a:cubicBezTo>
                  <a:pt x="3721620" y="3316176"/>
                  <a:pt x="3735860" y="3298624"/>
                  <a:pt x="3735860" y="3274920"/>
                </a:cubicBezTo>
                <a:cubicBezTo>
                  <a:pt x="3735860" y="3260274"/>
                  <a:pt x="3728925" y="3247901"/>
                  <a:pt x="3715054" y="3237801"/>
                </a:cubicBezTo>
                <a:close/>
                <a:moveTo>
                  <a:pt x="3645270" y="3235592"/>
                </a:moveTo>
                <a:cubicBezTo>
                  <a:pt x="3657246" y="3235592"/>
                  <a:pt x="3667103" y="3238858"/>
                  <a:pt x="3674842" y="3245391"/>
                </a:cubicBezTo>
                <a:lnTo>
                  <a:pt x="3679739" y="3251605"/>
                </a:lnTo>
                <a:lnTo>
                  <a:pt x="3672330" y="3245458"/>
                </a:lnTo>
                <a:cubicBezTo>
                  <a:pt x="3665372" y="3241361"/>
                  <a:pt x="3656845" y="3239313"/>
                  <a:pt x="3646749" y="3239313"/>
                </a:cubicBezTo>
                <a:cubicBezTo>
                  <a:pt x="3639089" y="3239313"/>
                  <a:pt x="3631685" y="3240266"/>
                  <a:pt x="3624536" y="3242173"/>
                </a:cubicBezTo>
                <a:lnTo>
                  <a:pt x="3624536" y="3313799"/>
                </a:lnTo>
                <a:cubicBezTo>
                  <a:pt x="3623907" y="3313920"/>
                  <a:pt x="3623262" y="3313980"/>
                  <a:pt x="3622602" y="3313980"/>
                </a:cubicBezTo>
                <a:lnTo>
                  <a:pt x="3622602" y="3240050"/>
                </a:lnTo>
                <a:cubicBezTo>
                  <a:pt x="3628090" y="3237078"/>
                  <a:pt x="3635646" y="3235592"/>
                  <a:pt x="3645270" y="3235592"/>
                </a:cubicBezTo>
                <a:close/>
                <a:moveTo>
                  <a:pt x="6782906" y="3234699"/>
                </a:moveTo>
                <a:cubicBezTo>
                  <a:pt x="6788254" y="3234699"/>
                  <a:pt x="6793222" y="3235717"/>
                  <a:pt x="6797810" y="3237753"/>
                </a:cubicBezTo>
                <a:lnTo>
                  <a:pt x="6801463" y="3240404"/>
                </a:lnTo>
                <a:lnTo>
                  <a:pt x="6787532" y="3237080"/>
                </a:lnTo>
                <a:cubicBezTo>
                  <a:pt x="6757898" y="3237080"/>
                  <a:pt x="6743081" y="3263211"/>
                  <a:pt x="6743081" y="3315473"/>
                </a:cubicBezTo>
                <a:cubicBezTo>
                  <a:pt x="6743081" y="3339402"/>
                  <a:pt x="6746655" y="3359338"/>
                  <a:pt x="6753805" y="3375282"/>
                </a:cubicBezTo>
                <a:cubicBezTo>
                  <a:pt x="6757379" y="3383254"/>
                  <a:pt x="6761935" y="3389555"/>
                  <a:pt x="6767472" y="3394184"/>
                </a:cubicBezTo>
                <a:lnTo>
                  <a:pt x="6773377" y="3397900"/>
                </a:lnTo>
                <a:lnTo>
                  <a:pt x="6769409" y="3396234"/>
                </a:lnTo>
                <a:cubicBezTo>
                  <a:pt x="6763164" y="3392502"/>
                  <a:pt x="6757760" y="3386903"/>
                  <a:pt x="6753198" y="3379438"/>
                </a:cubicBezTo>
                <a:cubicBezTo>
                  <a:pt x="6744072" y="3364508"/>
                  <a:pt x="6739509" y="3343460"/>
                  <a:pt x="6739509" y="3316294"/>
                </a:cubicBezTo>
                <a:cubicBezTo>
                  <a:pt x="6739509" y="3284811"/>
                  <a:pt x="6743531" y="3263017"/>
                  <a:pt x="6751576" y="3250912"/>
                </a:cubicBezTo>
                <a:cubicBezTo>
                  <a:pt x="6761150" y="3240103"/>
                  <a:pt x="6771594" y="3234699"/>
                  <a:pt x="6782906" y="3234699"/>
                </a:cubicBezTo>
                <a:close/>
                <a:moveTo>
                  <a:pt x="4392131" y="3234699"/>
                </a:moveTo>
                <a:cubicBezTo>
                  <a:pt x="4397479" y="3234699"/>
                  <a:pt x="4402447" y="3235717"/>
                  <a:pt x="4407035" y="3237753"/>
                </a:cubicBezTo>
                <a:lnTo>
                  <a:pt x="4410688" y="3240404"/>
                </a:lnTo>
                <a:lnTo>
                  <a:pt x="4396757" y="3237080"/>
                </a:lnTo>
                <a:cubicBezTo>
                  <a:pt x="4367123" y="3237080"/>
                  <a:pt x="4352306" y="3263211"/>
                  <a:pt x="4352306" y="3315473"/>
                </a:cubicBezTo>
                <a:cubicBezTo>
                  <a:pt x="4352306" y="3339402"/>
                  <a:pt x="4355880" y="3359338"/>
                  <a:pt x="4363030" y="3375282"/>
                </a:cubicBezTo>
                <a:cubicBezTo>
                  <a:pt x="4366604" y="3383254"/>
                  <a:pt x="4371160" y="3389555"/>
                  <a:pt x="4376697" y="3394184"/>
                </a:cubicBezTo>
                <a:lnTo>
                  <a:pt x="4382602" y="3397900"/>
                </a:lnTo>
                <a:lnTo>
                  <a:pt x="4378634" y="3396234"/>
                </a:lnTo>
                <a:cubicBezTo>
                  <a:pt x="4372389" y="3392502"/>
                  <a:pt x="4366986" y="3386903"/>
                  <a:pt x="4362423" y="3379438"/>
                </a:cubicBezTo>
                <a:cubicBezTo>
                  <a:pt x="4353297" y="3364508"/>
                  <a:pt x="4348734" y="3343460"/>
                  <a:pt x="4348734" y="3316294"/>
                </a:cubicBezTo>
                <a:cubicBezTo>
                  <a:pt x="4348734" y="3284811"/>
                  <a:pt x="4352756" y="3263017"/>
                  <a:pt x="4360801" y="3250912"/>
                </a:cubicBezTo>
                <a:cubicBezTo>
                  <a:pt x="4370375" y="3240103"/>
                  <a:pt x="4380819" y="3234699"/>
                  <a:pt x="4392131" y="3234699"/>
                </a:cubicBezTo>
                <a:close/>
                <a:moveTo>
                  <a:pt x="6299980" y="3234253"/>
                </a:moveTo>
                <a:lnTo>
                  <a:pt x="6273193" y="3287824"/>
                </a:lnTo>
                <a:lnTo>
                  <a:pt x="6281135" y="3290956"/>
                </a:lnTo>
                <a:lnTo>
                  <a:pt x="6307749" y="3237780"/>
                </a:lnTo>
                <a:close/>
                <a:moveTo>
                  <a:pt x="6696063" y="3232404"/>
                </a:moveTo>
                <a:cubicBezTo>
                  <a:pt x="6682685" y="3234337"/>
                  <a:pt x="6674031" y="3238301"/>
                  <a:pt x="6670099" y="3244295"/>
                </a:cubicBezTo>
                <a:cubicBezTo>
                  <a:pt x="6666168" y="3250289"/>
                  <a:pt x="6664202" y="3260452"/>
                  <a:pt x="6664202" y="3274782"/>
                </a:cubicBezTo>
                <a:lnTo>
                  <a:pt x="6664202" y="3416865"/>
                </a:lnTo>
                <a:lnTo>
                  <a:pt x="6634871" y="3416865"/>
                </a:lnTo>
                <a:lnTo>
                  <a:pt x="6637845" y="3426687"/>
                </a:lnTo>
                <a:lnTo>
                  <a:pt x="6674173" y="3426687"/>
                </a:lnTo>
                <a:lnTo>
                  <a:pt x="6674173" y="3273325"/>
                </a:lnTo>
                <a:cubicBezTo>
                  <a:pt x="6674173" y="3262610"/>
                  <a:pt x="6675331" y="3255210"/>
                  <a:pt x="6677648" y="3251125"/>
                </a:cubicBezTo>
                <a:cubicBezTo>
                  <a:pt x="6679964" y="3247039"/>
                  <a:pt x="6684845" y="3244125"/>
                  <a:pt x="6692291" y="3242382"/>
                </a:cubicBezTo>
                <a:close/>
                <a:moveTo>
                  <a:pt x="5305413" y="3232404"/>
                </a:moveTo>
                <a:cubicBezTo>
                  <a:pt x="5292035" y="3234337"/>
                  <a:pt x="5283381" y="3238301"/>
                  <a:pt x="5279449" y="3244295"/>
                </a:cubicBezTo>
                <a:cubicBezTo>
                  <a:pt x="5275518" y="3250289"/>
                  <a:pt x="5273552" y="3260452"/>
                  <a:pt x="5273552" y="3274782"/>
                </a:cubicBezTo>
                <a:lnTo>
                  <a:pt x="5273552" y="3416865"/>
                </a:lnTo>
                <a:lnTo>
                  <a:pt x="5244221" y="3416865"/>
                </a:lnTo>
                <a:lnTo>
                  <a:pt x="5247195" y="3426687"/>
                </a:lnTo>
                <a:lnTo>
                  <a:pt x="5283523" y="3426687"/>
                </a:lnTo>
                <a:lnTo>
                  <a:pt x="5283523" y="3273325"/>
                </a:lnTo>
                <a:cubicBezTo>
                  <a:pt x="5283523" y="3262610"/>
                  <a:pt x="5284681" y="3255210"/>
                  <a:pt x="5286998" y="3251125"/>
                </a:cubicBezTo>
                <a:cubicBezTo>
                  <a:pt x="5289314" y="3247039"/>
                  <a:pt x="5294195" y="3244125"/>
                  <a:pt x="5301641" y="3242382"/>
                </a:cubicBezTo>
                <a:close/>
                <a:moveTo>
                  <a:pt x="6861897" y="3231043"/>
                </a:moveTo>
                <a:lnTo>
                  <a:pt x="6858927" y="3235206"/>
                </a:lnTo>
                <a:lnTo>
                  <a:pt x="6846881" y="3257614"/>
                </a:lnTo>
                <a:cubicBezTo>
                  <a:pt x="6843506" y="3263092"/>
                  <a:pt x="6839299" y="3271135"/>
                  <a:pt x="6834259" y="3281740"/>
                </a:cubicBezTo>
                <a:lnTo>
                  <a:pt x="6832436" y="3287972"/>
                </a:lnTo>
                <a:lnTo>
                  <a:pt x="6840940" y="3291402"/>
                </a:lnTo>
                <a:cubicBezTo>
                  <a:pt x="6847966" y="3275572"/>
                  <a:pt x="6856796" y="3258564"/>
                  <a:pt x="6867429" y="3240375"/>
                </a:cubicBezTo>
                <a:lnTo>
                  <a:pt x="6869473" y="3235085"/>
                </a:lnTo>
                <a:close/>
                <a:moveTo>
                  <a:pt x="4471122" y="3231043"/>
                </a:moveTo>
                <a:lnTo>
                  <a:pt x="4468152" y="3235206"/>
                </a:lnTo>
                <a:lnTo>
                  <a:pt x="4456106" y="3257614"/>
                </a:lnTo>
                <a:cubicBezTo>
                  <a:pt x="4452732" y="3263092"/>
                  <a:pt x="4448524" y="3271135"/>
                  <a:pt x="4443484" y="3281740"/>
                </a:cubicBezTo>
                <a:lnTo>
                  <a:pt x="4441661" y="3287972"/>
                </a:lnTo>
                <a:lnTo>
                  <a:pt x="4450165" y="3291402"/>
                </a:lnTo>
                <a:cubicBezTo>
                  <a:pt x="4457192" y="3275572"/>
                  <a:pt x="4466021" y="3258564"/>
                  <a:pt x="4476654" y="3240375"/>
                </a:cubicBezTo>
                <a:lnTo>
                  <a:pt x="4478698" y="3235085"/>
                </a:lnTo>
                <a:close/>
                <a:moveTo>
                  <a:pt x="7046748" y="3228746"/>
                </a:moveTo>
                <a:cubicBezTo>
                  <a:pt x="7034521" y="3242235"/>
                  <a:pt x="7025014" y="3257205"/>
                  <a:pt x="7018227" y="3273657"/>
                </a:cubicBezTo>
                <a:lnTo>
                  <a:pt x="7024752" y="3279199"/>
                </a:lnTo>
                <a:cubicBezTo>
                  <a:pt x="7029907" y="3267334"/>
                  <a:pt x="7038397" y="3253455"/>
                  <a:pt x="7050222" y="3237561"/>
                </a:cubicBezTo>
                <a:lnTo>
                  <a:pt x="7051615" y="3234936"/>
                </a:lnTo>
                <a:close/>
                <a:moveTo>
                  <a:pt x="6494298" y="3228746"/>
                </a:moveTo>
                <a:cubicBezTo>
                  <a:pt x="6482071" y="3242235"/>
                  <a:pt x="6472564" y="3257205"/>
                  <a:pt x="6465777" y="3273657"/>
                </a:cubicBezTo>
                <a:lnTo>
                  <a:pt x="6472302" y="3279199"/>
                </a:lnTo>
                <a:cubicBezTo>
                  <a:pt x="6477457" y="3267334"/>
                  <a:pt x="6485947" y="3253455"/>
                  <a:pt x="6497772" y="3237561"/>
                </a:cubicBezTo>
                <a:lnTo>
                  <a:pt x="6499165" y="3234936"/>
                </a:lnTo>
                <a:close/>
                <a:moveTo>
                  <a:pt x="5675148" y="3228746"/>
                </a:moveTo>
                <a:cubicBezTo>
                  <a:pt x="5662921" y="3242235"/>
                  <a:pt x="5653414" y="3257205"/>
                  <a:pt x="5646627" y="3273657"/>
                </a:cubicBezTo>
                <a:lnTo>
                  <a:pt x="5653153" y="3279199"/>
                </a:lnTo>
                <a:cubicBezTo>
                  <a:pt x="5658307" y="3267334"/>
                  <a:pt x="5666797" y="3253455"/>
                  <a:pt x="5678622" y="3237561"/>
                </a:cubicBezTo>
                <a:lnTo>
                  <a:pt x="5680015" y="3234936"/>
                </a:lnTo>
                <a:close/>
                <a:moveTo>
                  <a:pt x="4217412" y="3228002"/>
                </a:moveTo>
                <a:cubicBezTo>
                  <a:pt x="4201548" y="3243815"/>
                  <a:pt x="4191691" y="3260300"/>
                  <a:pt x="4187842" y="3277457"/>
                </a:cubicBezTo>
                <a:lnTo>
                  <a:pt x="4195771" y="3281133"/>
                </a:lnTo>
                <a:cubicBezTo>
                  <a:pt x="4199990" y="3266548"/>
                  <a:pt x="4209158" y="3250597"/>
                  <a:pt x="4223274" y="3233280"/>
                </a:cubicBezTo>
                <a:close/>
                <a:moveTo>
                  <a:pt x="5490018" y="3227853"/>
                </a:moveTo>
                <a:lnTo>
                  <a:pt x="5487150" y="3229822"/>
                </a:lnTo>
                <a:cubicBezTo>
                  <a:pt x="5480197" y="3237997"/>
                  <a:pt x="5473141" y="3252099"/>
                  <a:pt x="5465987" y="3272129"/>
                </a:cubicBezTo>
                <a:lnTo>
                  <a:pt x="5465173" y="3276057"/>
                </a:lnTo>
                <a:lnTo>
                  <a:pt x="5472656" y="3280836"/>
                </a:lnTo>
                <a:lnTo>
                  <a:pt x="5474586" y="3278117"/>
                </a:lnTo>
                <a:cubicBezTo>
                  <a:pt x="5482031" y="3258111"/>
                  <a:pt x="5489244" y="3243249"/>
                  <a:pt x="5496227" y="3233531"/>
                </a:cubicBezTo>
                <a:close/>
                <a:moveTo>
                  <a:pt x="3937443" y="3227853"/>
                </a:moveTo>
                <a:lnTo>
                  <a:pt x="3934576" y="3229822"/>
                </a:lnTo>
                <a:cubicBezTo>
                  <a:pt x="3927621" y="3237997"/>
                  <a:pt x="3920566" y="3252099"/>
                  <a:pt x="3913412" y="3272129"/>
                </a:cubicBezTo>
                <a:lnTo>
                  <a:pt x="3912598" y="3276057"/>
                </a:lnTo>
                <a:lnTo>
                  <a:pt x="3920081" y="3280836"/>
                </a:lnTo>
                <a:lnTo>
                  <a:pt x="3922011" y="3278117"/>
                </a:lnTo>
                <a:cubicBezTo>
                  <a:pt x="3929456" y="3258111"/>
                  <a:pt x="3936669" y="3243249"/>
                  <a:pt x="3943652" y="3233531"/>
                </a:cubicBezTo>
                <a:close/>
                <a:moveTo>
                  <a:pt x="6882826" y="3221602"/>
                </a:moveTo>
                <a:lnTo>
                  <a:pt x="6905006" y="3243529"/>
                </a:lnTo>
                <a:lnTo>
                  <a:pt x="6905006" y="3301374"/>
                </a:lnTo>
                <a:cubicBezTo>
                  <a:pt x="6889536" y="3301374"/>
                  <a:pt x="6879321" y="3311098"/>
                  <a:pt x="6874363" y="3330544"/>
                </a:cubicBezTo>
                <a:cubicBezTo>
                  <a:pt x="6885327" y="3323301"/>
                  <a:pt x="6895366" y="3319680"/>
                  <a:pt x="6904480" y="3319680"/>
                </a:cubicBezTo>
                <a:cubicBezTo>
                  <a:pt x="6904917" y="3319680"/>
                  <a:pt x="6905093" y="3319675"/>
                  <a:pt x="6905006" y="3319666"/>
                </a:cubicBezTo>
                <a:lnTo>
                  <a:pt x="6905006" y="3321238"/>
                </a:lnTo>
                <a:cubicBezTo>
                  <a:pt x="6895982" y="3322345"/>
                  <a:pt x="6887908" y="3325718"/>
                  <a:pt x="6880784" y="3331358"/>
                </a:cubicBezTo>
                <a:lnTo>
                  <a:pt x="6884909" y="3338142"/>
                </a:lnTo>
                <a:cubicBezTo>
                  <a:pt x="6892838" y="3333991"/>
                  <a:pt x="6899536" y="3331459"/>
                  <a:pt x="6905006" y="3330544"/>
                </a:cubicBezTo>
                <a:lnTo>
                  <a:pt x="6905006" y="3391287"/>
                </a:lnTo>
                <a:lnTo>
                  <a:pt x="6882826" y="3412697"/>
                </a:lnTo>
                <a:lnTo>
                  <a:pt x="7052464" y="3412697"/>
                </a:lnTo>
                <a:cubicBezTo>
                  <a:pt x="7043403" y="3400953"/>
                  <a:pt x="7037067" y="3391979"/>
                  <a:pt x="7033458" y="3385777"/>
                </a:cubicBezTo>
                <a:cubicBezTo>
                  <a:pt x="7029849" y="3379575"/>
                  <a:pt x="7026214" y="3370477"/>
                  <a:pt x="7022552" y="3358482"/>
                </a:cubicBezTo>
                <a:cubicBezTo>
                  <a:pt x="7018982" y="3361311"/>
                  <a:pt x="7017118" y="3362884"/>
                  <a:pt x="7016959" y="3363200"/>
                </a:cubicBezTo>
                <a:lnTo>
                  <a:pt x="7011823" y="3374990"/>
                </a:lnTo>
                <a:cubicBezTo>
                  <a:pt x="7005730" y="3383630"/>
                  <a:pt x="6998776" y="3389272"/>
                  <a:pt x="6990961" y="3391915"/>
                </a:cubicBezTo>
                <a:cubicBezTo>
                  <a:pt x="6983146" y="3394558"/>
                  <a:pt x="6970518" y="3395880"/>
                  <a:pt x="6953077" y="3395880"/>
                </a:cubicBezTo>
                <a:lnTo>
                  <a:pt x="6953077" y="3330544"/>
                </a:lnTo>
                <a:lnTo>
                  <a:pt x="6984796" y="3330544"/>
                </a:lnTo>
                <a:lnTo>
                  <a:pt x="6983874" y="3328967"/>
                </a:lnTo>
                <a:lnTo>
                  <a:pt x="6998619" y="3344276"/>
                </a:lnTo>
                <a:lnTo>
                  <a:pt x="6998619" y="3275587"/>
                </a:lnTo>
                <a:lnTo>
                  <a:pt x="6975220" y="3301374"/>
                </a:lnTo>
                <a:lnTo>
                  <a:pt x="6953077" y="3301374"/>
                </a:lnTo>
                <a:lnTo>
                  <a:pt x="6953077" y="3251721"/>
                </a:lnTo>
                <a:lnTo>
                  <a:pt x="6953156" y="3251717"/>
                </a:lnTo>
                <a:cubicBezTo>
                  <a:pt x="6961115" y="3251285"/>
                  <a:pt x="6966600" y="3251070"/>
                  <a:pt x="6969609" y="3251070"/>
                </a:cubicBezTo>
                <a:cubicBezTo>
                  <a:pt x="6979524" y="3251070"/>
                  <a:pt x="6986073" y="3251605"/>
                  <a:pt x="6989255" y="3252676"/>
                </a:cubicBezTo>
                <a:cubicBezTo>
                  <a:pt x="6992437" y="3253746"/>
                  <a:pt x="6997586" y="3257116"/>
                  <a:pt x="7004702" y="3262786"/>
                </a:cubicBezTo>
                <a:lnTo>
                  <a:pt x="7010250" y="3264972"/>
                </a:lnTo>
                <a:lnTo>
                  <a:pt x="7010553" y="3265502"/>
                </a:lnTo>
                <a:cubicBezTo>
                  <a:pt x="7011040" y="3266558"/>
                  <a:pt x="7012781" y="3268787"/>
                  <a:pt x="7015776" y="3272190"/>
                </a:cubicBezTo>
                <a:cubicBezTo>
                  <a:pt x="7023292" y="3255383"/>
                  <a:pt x="7031969" y="3240953"/>
                  <a:pt x="7041809" y="3228899"/>
                </a:cubicBezTo>
                <a:lnTo>
                  <a:pt x="7044583" y="3221602"/>
                </a:lnTo>
                <a:close/>
                <a:moveTo>
                  <a:pt x="6519480" y="3221602"/>
                </a:moveTo>
                <a:lnTo>
                  <a:pt x="6538889" y="3242250"/>
                </a:lnTo>
                <a:lnTo>
                  <a:pt x="6538889" y="3357522"/>
                </a:lnTo>
                <a:cubicBezTo>
                  <a:pt x="6538889" y="3374505"/>
                  <a:pt x="6537088" y="3386328"/>
                  <a:pt x="6533487" y="3392990"/>
                </a:cubicBezTo>
                <a:lnTo>
                  <a:pt x="6515503" y="3409269"/>
                </a:lnTo>
                <a:lnTo>
                  <a:pt x="6514341" y="3408351"/>
                </a:lnTo>
                <a:cubicBezTo>
                  <a:pt x="6501271" y="3394794"/>
                  <a:pt x="6491968" y="3381574"/>
                  <a:pt x="6486434" y="3368691"/>
                </a:cubicBezTo>
                <a:lnTo>
                  <a:pt x="6476427" y="3366224"/>
                </a:lnTo>
                <a:cubicBezTo>
                  <a:pt x="6482464" y="3384089"/>
                  <a:pt x="6492339" y="3399115"/>
                  <a:pt x="6506051" y="3411300"/>
                </a:cubicBezTo>
                <a:lnTo>
                  <a:pt x="6502268" y="3416865"/>
                </a:lnTo>
                <a:lnTo>
                  <a:pt x="6341305" y="3416865"/>
                </a:lnTo>
                <a:lnTo>
                  <a:pt x="6344900" y="3426687"/>
                </a:lnTo>
                <a:lnTo>
                  <a:pt x="6507811" y="3426687"/>
                </a:lnTo>
                <a:lnTo>
                  <a:pt x="6512378" y="3418191"/>
                </a:lnTo>
                <a:lnTo>
                  <a:pt x="6515488" y="3426687"/>
                </a:lnTo>
                <a:lnTo>
                  <a:pt x="6599490" y="3426687"/>
                </a:lnTo>
                <a:lnTo>
                  <a:pt x="6585346" y="3407616"/>
                </a:lnTo>
                <a:lnTo>
                  <a:pt x="6583339" y="3406703"/>
                </a:lnTo>
                <a:lnTo>
                  <a:pt x="6582474" y="3404309"/>
                </a:lnTo>
                <a:cubicBezTo>
                  <a:pt x="6576059" y="3399980"/>
                  <a:pt x="6571967" y="3393402"/>
                  <a:pt x="6570198" y="3384576"/>
                </a:cubicBezTo>
                <a:lnTo>
                  <a:pt x="6568461" y="3363777"/>
                </a:lnTo>
                <a:lnTo>
                  <a:pt x="6568654" y="3355315"/>
                </a:lnTo>
                <a:lnTo>
                  <a:pt x="6568654" y="3281115"/>
                </a:lnTo>
                <a:lnTo>
                  <a:pt x="6632671" y="3414781"/>
                </a:lnTo>
                <a:lnTo>
                  <a:pt x="6662267" y="3414781"/>
                </a:lnTo>
                <a:lnTo>
                  <a:pt x="6662267" y="3283247"/>
                </a:lnTo>
                <a:lnTo>
                  <a:pt x="6662267" y="3273762"/>
                </a:lnTo>
                <a:cubicBezTo>
                  <a:pt x="6662267" y="3259448"/>
                  <a:pt x="6664520" y="3248866"/>
                  <a:pt x="6669027" y="3242015"/>
                </a:cubicBezTo>
                <a:cubicBezTo>
                  <a:pt x="6671982" y="3237626"/>
                  <a:pt x="6679311" y="3230822"/>
                  <a:pt x="6691014" y="3221602"/>
                </a:cubicBezTo>
                <a:lnTo>
                  <a:pt x="6618670" y="3221602"/>
                </a:lnTo>
                <a:cubicBezTo>
                  <a:pt x="6630055" y="3230329"/>
                  <a:pt x="6637017" y="3237295"/>
                  <a:pt x="6639557" y="3242502"/>
                </a:cubicBezTo>
                <a:cubicBezTo>
                  <a:pt x="6642096" y="3247709"/>
                  <a:pt x="6643366" y="3258518"/>
                  <a:pt x="6643366" y="3274929"/>
                </a:cubicBezTo>
                <a:lnTo>
                  <a:pt x="6643366" y="3282663"/>
                </a:lnTo>
                <a:lnTo>
                  <a:pt x="6643366" y="3347834"/>
                </a:lnTo>
                <a:lnTo>
                  <a:pt x="6593936" y="3242924"/>
                </a:lnTo>
                <a:lnTo>
                  <a:pt x="6612056" y="3230139"/>
                </a:lnTo>
                <a:lnTo>
                  <a:pt x="6606591" y="3223937"/>
                </a:lnTo>
                <a:lnTo>
                  <a:pt x="6582718" y="3239836"/>
                </a:lnTo>
                <a:lnTo>
                  <a:pt x="6643366" y="3359452"/>
                </a:lnTo>
                <a:lnTo>
                  <a:pt x="6643366" y="3373223"/>
                </a:lnTo>
                <a:lnTo>
                  <a:pt x="6578737" y="3239457"/>
                </a:lnTo>
                <a:lnTo>
                  <a:pt x="6599490" y="3221602"/>
                </a:lnTo>
                <a:close/>
                <a:moveTo>
                  <a:pt x="6330376" y="3221602"/>
                </a:moveTo>
                <a:lnTo>
                  <a:pt x="6352556" y="3243529"/>
                </a:lnTo>
                <a:lnTo>
                  <a:pt x="6352556" y="3301374"/>
                </a:lnTo>
                <a:cubicBezTo>
                  <a:pt x="6337086" y="3301374"/>
                  <a:pt x="6326871" y="3311098"/>
                  <a:pt x="6321913" y="3330544"/>
                </a:cubicBezTo>
                <a:cubicBezTo>
                  <a:pt x="6332877" y="3323301"/>
                  <a:pt x="6342916" y="3319680"/>
                  <a:pt x="6352030" y="3319680"/>
                </a:cubicBezTo>
                <a:cubicBezTo>
                  <a:pt x="6352467" y="3319680"/>
                  <a:pt x="6352643" y="3319675"/>
                  <a:pt x="6352556" y="3319666"/>
                </a:cubicBezTo>
                <a:lnTo>
                  <a:pt x="6352556" y="3321238"/>
                </a:lnTo>
                <a:cubicBezTo>
                  <a:pt x="6343532" y="3322345"/>
                  <a:pt x="6335458" y="3325718"/>
                  <a:pt x="6328334" y="3331358"/>
                </a:cubicBezTo>
                <a:lnTo>
                  <a:pt x="6332459" y="3338142"/>
                </a:lnTo>
                <a:cubicBezTo>
                  <a:pt x="6340388" y="3333991"/>
                  <a:pt x="6347086" y="3331459"/>
                  <a:pt x="6352556" y="3330544"/>
                </a:cubicBezTo>
                <a:lnTo>
                  <a:pt x="6352556" y="3391287"/>
                </a:lnTo>
                <a:lnTo>
                  <a:pt x="6330376" y="3412697"/>
                </a:lnTo>
                <a:lnTo>
                  <a:pt x="6500014" y="3412697"/>
                </a:lnTo>
                <a:cubicBezTo>
                  <a:pt x="6490953" y="3400953"/>
                  <a:pt x="6484617" y="3391979"/>
                  <a:pt x="6481008" y="3385777"/>
                </a:cubicBezTo>
                <a:cubicBezTo>
                  <a:pt x="6477399" y="3379575"/>
                  <a:pt x="6473764" y="3370477"/>
                  <a:pt x="6470102" y="3358482"/>
                </a:cubicBezTo>
                <a:cubicBezTo>
                  <a:pt x="6466532" y="3361311"/>
                  <a:pt x="6464668" y="3362884"/>
                  <a:pt x="6464509" y="3363200"/>
                </a:cubicBezTo>
                <a:lnTo>
                  <a:pt x="6459373" y="3374990"/>
                </a:lnTo>
                <a:cubicBezTo>
                  <a:pt x="6453280" y="3383630"/>
                  <a:pt x="6446326" y="3389272"/>
                  <a:pt x="6438511" y="3391915"/>
                </a:cubicBezTo>
                <a:cubicBezTo>
                  <a:pt x="6430696" y="3394558"/>
                  <a:pt x="6418068" y="3395880"/>
                  <a:pt x="6400627" y="3395880"/>
                </a:cubicBezTo>
                <a:lnTo>
                  <a:pt x="6400627" y="3330544"/>
                </a:lnTo>
                <a:lnTo>
                  <a:pt x="6432346" y="3330544"/>
                </a:lnTo>
                <a:lnTo>
                  <a:pt x="6431424" y="3328967"/>
                </a:lnTo>
                <a:lnTo>
                  <a:pt x="6446169" y="3344276"/>
                </a:lnTo>
                <a:lnTo>
                  <a:pt x="6446169" y="3275587"/>
                </a:lnTo>
                <a:lnTo>
                  <a:pt x="6422770" y="3301374"/>
                </a:lnTo>
                <a:lnTo>
                  <a:pt x="6400627" y="3301374"/>
                </a:lnTo>
                <a:lnTo>
                  <a:pt x="6400627" y="3251721"/>
                </a:lnTo>
                <a:lnTo>
                  <a:pt x="6400706" y="3251717"/>
                </a:lnTo>
                <a:cubicBezTo>
                  <a:pt x="6408665" y="3251285"/>
                  <a:pt x="6414150" y="3251070"/>
                  <a:pt x="6417159" y="3251070"/>
                </a:cubicBezTo>
                <a:cubicBezTo>
                  <a:pt x="6427074" y="3251070"/>
                  <a:pt x="6433623" y="3251605"/>
                  <a:pt x="6436805" y="3252676"/>
                </a:cubicBezTo>
                <a:cubicBezTo>
                  <a:pt x="6439987" y="3253746"/>
                  <a:pt x="6445136" y="3257116"/>
                  <a:pt x="6452252" y="3262786"/>
                </a:cubicBezTo>
                <a:lnTo>
                  <a:pt x="6457800" y="3264972"/>
                </a:lnTo>
                <a:lnTo>
                  <a:pt x="6458103" y="3265502"/>
                </a:lnTo>
                <a:cubicBezTo>
                  <a:pt x="6458590" y="3266558"/>
                  <a:pt x="6460331" y="3268787"/>
                  <a:pt x="6463326" y="3272190"/>
                </a:cubicBezTo>
                <a:cubicBezTo>
                  <a:pt x="6470842" y="3255383"/>
                  <a:pt x="6479519" y="3240953"/>
                  <a:pt x="6489359" y="3228899"/>
                </a:cubicBezTo>
                <a:lnTo>
                  <a:pt x="6492133" y="3221602"/>
                </a:lnTo>
                <a:close/>
                <a:moveTo>
                  <a:pt x="6032533" y="3221602"/>
                </a:moveTo>
                <a:lnTo>
                  <a:pt x="6052816" y="3244175"/>
                </a:lnTo>
                <a:lnTo>
                  <a:pt x="6052816" y="3393631"/>
                </a:lnTo>
                <a:lnTo>
                  <a:pt x="6032533" y="3414781"/>
                </a:lnTo>
                <a:lnTo>
                  <a:pt x="6106624" y="3414781"/>
                </a:lnTo>
                <a:lnTo>
                  <a:pt x="6104548" y="3412553"/>
                </a:lnTo>
                <a:lnTo>
                  <a:pt x="6109352" y="3416865"/>
                </a:lnTo>
                <a:lnTo>
                  <a:pt x="6038501" y="3416865"/>
                </a:lnTo>
                <a:lnTo>
                  <a:pt x="6043817" y="3426687"/>
                </a:lnTo>
                <a:lnTo>
                  <a:pt x="6124063" y="3426687"/>
                </a:lnTo>
                <a:lnTo>
                  <a:pt x="6099549" y="3395319"/>
                </a:lnTo>
                <a:lnTo>
                  <a:pt x="6099549" y="3248859"/>
                </a:lnTo>
                <a:lnTo>
                  <a:pt x="6114433" y="3233108"/>
                </a:lnTo>
                <a:lnTo>
                  <a:pt x="6109029" y="3227002"/>
                </a:lnTo>
                <a:lnTo>
                  <a:pt x="6089428" y="3245063"/>
                </a:lnTo>
                <a:lnTo>
                  <a:pt x="6089428" y="3396327"/>
                </a:lnTo>
                <a:lnTo>
                  <a:pt x="6088237" y="3395050"/>
                </a:lnTo>
                <a:lnTo>
                  <a:pt x="6088237" y="3245577"/>
                </a:lnTo>
                <a:lnTo>
                  <a:pt x="6107792" y="3221602"/>
                </a:lnTo>
                <a:close/>
                <a:moveTo>
                  <a:pt x="5861230" y="3221602"/>
                </a:moveTo>
                <a:lnTo>
                  <a:pt x="5881366" y="3244489"/>
                </a:lnTo>
                <a:lnTo>
                  <a:pt x="5881366" y="3393864"/>
                </a:lnTo>
                <a:lnTo>
                  <a:pt x="5869470" y="3406221"/>
                </a:lnTo>
                <a:lnTo>
                  <a:pt x="5847294" y="3368419"/>
                </a:lnTo>
                <a:lnTo>
                  <a:pt x="5845731" y="3364624"/>
                </a:lnTo>
                <a:lnTo>
                  <a:pt x="5835666" y="3362138"/>
                </a:lnTo>
                <a:lnTo>
                  <a:pt x="5836288" y="3367463"/>
                </a:lnTo>
                <a:cubicBezTo>
                  <a:pt x="5842922" y="3384149"/>
                  <a:pt x="5851470" y="3398694"/>
                  <a:pt x="5861932" y="3411100"/>
                </a:cubicBezTo>
                <a:lnTo>
                  <a:pt x="5858746" y="3416865"/>
                </a:lnTo>
                <a:lnTo>
                  <a:pt x="5703316" y="3416865"/>
                </a:lnTo>
                <a:lnTo>
                  <a:pt x="5708632" y="3426687"/>
                </a:lnTo>
                <a:lnTo>
                  <a:pt x="5864249" y="3426687"/>
                </a:lnTo>
                <a:lnTo>
                  <a:pt x="5867191" y="3420466"/>
                </a:lnTo>
                <a:lnTo>
                  <a:pt x="5870558" y="3426687"/>
                </a:lnTo>
                <a:lnTo>
                  <a:pt x="6026173" y="3426687"/>
                </a:lnTo>
                <a:lnTo>
                  <a:pt x="6033899" y="3410353"/>
                </a:lnTo>
                <a:lnTo>
                  <a:pt x="6032731" y="3408498"/>
                </a:lnTo>
                <a:cubicBezTo>
                  <a:pt x="6023411" y="3395819"/>
                  <a:pt x="6015573" y="3382460"/>
                  <a:pt x="6009219" y="3368419"/>
                </a:cubicBezTo>
                <a:lnTo>
                  <a:pt x="6007656" y="3364624"/>
                </a:lnTo>
                <a:lnTo>
                  <a:pt x="5997591" y="3362138"/>
                </a:lnTo>
                <a:lnTo>
                  <a:pt x="5998213" y="3367463"/>
                </a:lnTo>
                <a:cubicBezTo>
                  <a:pt x="6004847" y="3384149"/>
                  <a:pt x="6013394" y="3398694"/>
                  <a:pt x="6023857" y="3411100"/>
                </a:cubicBezTo>
                <a:lnTo>
                  <a:pt x="6020671" y="3416865"/>
                </a:lnTo>
                <a:lnTo>
                  <a:pt x="5868894" y="3416865"/>
                </a:lnTo>
                <a:lnTo>
                  <a:pt x="5869879" y="3414781"/>
                </a:lnTo>
                <a:lnTo>
                  <a:pt x="6019735" y="3414781"/>
                </a:lnTo>
                <a:cubicBezTo>
                  <a:pt x="6009825" y="3402011"/>
                  <a:pt x="5999080" y="3381874"/>
                  <a:pt x="5987499" y="3354369"/>
                </a:cubicBezTo>
                <a:cubicBezTo>
                  <a:pt x="5983542" y="3371101"/>
                  <a:pt x="5977882" y="3382649"/>
                  <a:pt x="5970522" y="3389013"/>
                </a:cubicBezTo>
                <a:cubicBezTo>
                  <a:pt x="5963162" y="3395377"/>
                  <a:pt x="5952113" y="3398559"/>
                  <a:pt x="5937374" y="3398559"/>
                </a:cubicBezTo>
                <a:cubicBezTo>
                  <a:pt x="5933194" y="3398559"/>
                  <a:pt x="5930051" y="3398465"/>
                  <a:pt x="5927949" y="3398277"/>
                </a:cubicBezTo>
                <a:lnTo>
                  <a:pt x="5927949" y="3248928"/>
                </a:lnTo>
                <a:lnTo>
                  <a:pt x="5942105" y="3233741"/>
                </a:lnTo>
                <a:lnTo>
                  <a:pt x="5937481" y="3227148"/>
                </a:lnTo>
                <a:lnTo>
                  <a:pt x="5918126" y="3244780"/>
                </a:lnTo>
                <a:lnTo>
                  <a:pt x="5918126" y="3397856"/>
                </a:lnTo>
                <a:lnTo>
                  <a:pt x="5914201" y="3397538"/>
                </a:lnTo>
                <a:lnTo>
                  <a:pt x="5916489" y="3397538"/>
                </a:lnTo>
                <a:lnTo>
                  <a:pt x="5916489" y="3245766"/>
                </a:lnTo>
                <a:lnTo>
                  <a:pt x="5937142" y="3221602"/>
                </a:lnTo>
                <a:close/>
                <a:moveTo>
                  <a:pt x="5699305" y="3221602"/>
                </a:moveTo>
                <a:lnTo>
                  <a:pt x="5719441" y="3244489"/>
                </a:lnTo>
                <a:lnTo>
                  <a:pt x="5719441" y="3393864"/>
                </a:lnTo>
                <a:lnTo>
                  <a:pt x="5699305" y="3414781"/>
                </a:lnTo>
                <a:lnTo>
                  <a:pt x="5857809" y="3414781"/>
                </a:lnTo>
                <a:cubicBezTo>
                  <a:pt x="5847900" y="3402011"/>
                  <a:pt x="5837155" y="3381874"/>
                  <a:pt x="5825574" y="3354369"/>
                </a:cubicBezTo>
                <a:cubicBezTo>
                  <a:pt x="5821617" y="3371101"/>
                  <a:pt x="5815957" y="3382649"/>
                  <a:pt x="5808597" y="3389013"/>
                </a:cubicBezTo>
                <a:cubicBezTo>
                  <a:pt x="5801237" y="3395377"/>
                  <a:pt x="5790188" y="3398559"/>
                  <a:pt x="5775449" y="3398559"/>
                </a:cubicBezTo>
                <a:cubicBezTo>
                  <a:pt x="5771268" y="3398559"/>
                  <a:pt x="5768126" y="3398465"/>
                  <a:pt x="5766024" y="3398277"/>
                </a:cubicBezTo>
                <a:lnTo>
                  <a:pt x="5766024" y="3248928"/>
                </a:lnTo>
                <a:lnTo>
                  <a:pt x="5780179" y="3233741"/>
                </a:lnTo>
                <a:lnTo>
                  <a:pt x="5775556" y="3227148"/>
                </a:lnTo>
                <a:lnTo>
                  <a:pt x="5756201" y="3244780"/>
                </a:lnTo>
                <a:lnTo>
                  <a:pt x="5756201" y="3397856"/>
                </a:lnTo>
                <a:lnTo>
                  <a:pt x="5752276" y="3397538"/>
                </a:lnTo>
                <a:lnTo>
                  <a:pt x="5754564" y="3397538"/>
                </a:lnTo>
                <a:lnTo>
                  <a:pt x="5754564" y="3245766"/>
                </a:lnTo>
                <a:lnTo>
                  <a:pt x="5775217" y="3221602"/>
                </a:lnTo>
                <a:close/>
                <a:moveTo>
                  <a:pt x="5511226" y="3221602"/>
                </a:moveTo>
                <a:lnTo>
                  <a:pt x="5533406" y="3243529"/>
                </a:lnTo>
                <a:lnTo>
                  <a:pt x="5533406" y="3301374"/>
                </a:lnTo>
                <a:cubicBezTo>
                  <a:pt x="5517935" y="3301374"/>
                  <a:pt x="5507721" y="3311098"/>
                  <a:pt x="5502763" y="3330544"/>
                </a:cubicBezTo>
                <a:cubicBezTo>
                  <a:pt x="5513728" y="3323301"/>
                  <a:pt x="5523766" y="3319680"/>
                  <a:pt x="5532880" y="3319680"/>
                </a:cubicBezTo>
                <a:cubicBezTo>
                  <a:pt x="5533318" y="3319680"/>
                  <a:pt x="5533493" y="3319675"/>
                  <a:pt x="5533406" y="3319666"/>
                </a:cubicBezTo>
                <a:lnTo>
                  <a:pt x="5533406" y="3321238"/>
                </a:lnTo>
                <a:cubicBezTo>
                  <a:pt x="5524381" y="3322345"/>
                  <a:pt x="5516308" y="3325718"/>
                  <a:pt x="5509185" y="3331358"/>
                </a:cubicBezTo>
                <a:lnTo>
                  <a:pt x="5513309" y="3338142"/>
                </a:lnTo>
                <a:cubicBezTo>
                  <a:pt x="5521237" y="3333991"/>
                  <a:pt x="5527936" y="3331459"/>
                  <a:pt x="5533406" y="3330544"/>
                </a:cubicBezTo>
                <a:lnTo>
                  <a:pt x="5533406" y="3391287"/>
                </a:lnTo>
                <a:lnTo>
                  <a:pt x="5511226" y="3412697"/>
                </a:lnTo>
                <a:lnTo>
                  <a:pt x="5680864" y="3412697"/>
                </a:lnTo>
                <a:cubicBezTo>
                  <a:pt x="5671803" y="3400953"/>
                  <a:pt x="5665467" y="3391979"/>
                  <a:pt x="5661858" y="3385777"/>
                </a:cubicBezTo>
                <a:cubicBezTo>
                  <a:pt x="5658249" y="3379575"/>
                  <a:pt x="5654614" y="3370477"/>
                  <a:pt x="5650952" y="3358482"/>
                </a:cubicBezTo>
                <a:cubicBezTo>
                  <a:pt x="5647382" y="3361311"/>
                  <a:pt x="5645518" y="3362884"/>
                  <a:pt x="5645359" y="3363200"/>
                </a:cubicBezTo>
                <a:lnTo>
                  <a:pt x="5640223" y="3374990"/>
                </a:lnTo>
                <a:cubicBezTo>
                  <a:pt x="5634130" y="3383630"/>
                  <a:pt x="5627176" y="3389272"/>
                  <a:pt x="5619361" y="3391915"/>
                </a:cubicBezTo>
                <a:cubicBezTo>
                  <a:pt x="5611546" y="3394558"/>
                  <a:pt x="5598919" y="3395880"/>
                  <a:pt x="5581477" y="3395880"/>
                </a:cubicBezTo>
                <a:lnTo>
                  <a:pt x="5581477" y="3330544"/>
                </a:lnTo>
                <a:lnTo>
                  <a:pt x="5613196" y="3330544"/>
                </a:lnTo>
                <a:lnTo>
                  <a:pt x="5612274" y="3328967"/>
                </a:lnTo>
                <a:lnTo>
                  <a:pt x="5627019" y="3344276"/>
                </a:lnTo>
                <a:lnTo>
                  <a:pt x="5627019" y="3275587"/>
                </a:lnTo>
                <a:lnTo>
                  <a:pt x="5603620" y="3301374"/>
                </a:lnTo>
                <a:lnTo>
                  <a:pt x="5581477" y="3301374"/>
                </a:lnTo>
                <a:lnTo>
                  <a:pt x="5581477" y="3251721"/>
                </a:lnTo>
                <a:lnTo>
                  <a:pt x="5581556" y="3251717"/>
                </a:lnTo>
                <a:cubicBezTo>
                  <a:pt x="5589516" y="3251285"/>
                  <a:pt x="5595000" y="3251070"/>
                  <a:pt x="5598009" y="3251070"/>
                </a:cubicBezTo>
                <a:cubicBezTo>
                  <a:pt x="5607924" y="3251070"/>
                  <a:pt x="5614473" y="3251605"/>
                  <a:pt x="5617655" y="3252676"/>
                </a:cubicBezTo>
                <a:cubicBezTo>
                  <a:pt x="5620837" y="3253746"/>
                  <a:pt x="5625986" y="3257116"/>
                  <a:pt x="5633102" y="3262786"/>
                </a:cubicBezTo>
                <a:lnTo>
                  <a:pt x="5638650" y="3264972"/>
                </a:lnTo>
                <a:lnTo>
                  <a:pt x="5638953" y="3265502"/>
                </a:lnTo>
                <a:cubicBezTo>
                  <a:pt x="5639440" y="3266558"/>
                  <a:pt x="5641181" y="3268787"/>
                  <a:pt x="5644176" y="3272190"/>
                </a:cubicBezTo>
                <a:cubicBezTo>
                  <a:pt x="5651692" y="3255383"/>
                  <a:pt x="5660369" y="3240953"/>
                  <a:pt x="5670209" y="3228899"/>
                </a:cubicBezTo>
                <a:lnTo>
                  <a:pt x="5672983" y="3221602"/>
                </a:lnTo>
                <a:close/>
                <a:moveTo>
                  <a:pt x="5305208" y="3221602"/>
                </a:moveTo>
                <a:lnTo>
                  <a:pt x="5306355" y="3227323"/>
                </a:lnTo>
                <a:cubicBezTo>
                  <a:pt x="5315027" y="3243796"/>
                  <a:pt x="5321653" y="3259432"/>
                  <a:pt x="5326232" y="3274231"/>
                </a:cubicBezTo>
                <a:lnTo>
                  <a:pt x="5333165" y="3274231"/>
                </a:lnTo>
                <a:cubicBezTo>
                  <a:pt x="5333797" y="3261004"/>
                  <a:pt x="5336598" y="3252101"/>
                  <a:pt x="5341569" y="3247521"/>
                </a:cubicBezTo>
                <a:cubicBezTo>
                  <a:pt x="5346539" y="3242942"/>
                  <a:pt x="5354867" y="3240652"/>
                  <a:pt x="5366553" y="3240652"/>
                </a:cubicBezTo>
                <a:cubicBezTo>
                  <a:pt x="5370780" y="3240652"/>
                  <a:pt x="5374505" y="3240842"/>
                  <a:pt x="5377732" y="3241222"/>
                </a:cubicBezTo>
                <a:lnTo>
                  <a:pt x="5377732" y="3242729"/>
                </a:lnTo>
                <a:lnTo>
                  <a:pt x="5379127" y="3242752"/>
                </a:lnTo>
                <a:lnTo>
                  <a:pt x="5367528" y="3242587"/>
                </a:lnTo>
                <a:cubicBezTo>
                  <a:pt x="5357554" y="3242587"/>
                  <a:pt x="5349873" y="3245092"/>
                  <a:pt x="5344482" y="3250103"/>
                </a:cubicBezTo>
                <a:cubicBezTo>
                  <a:pt x="5339092" y="3255113"/>
                  <a:pt x="5335826" y="3264762"/>
                  <a:pt x="5334685" y="3279050"/>
                </a:cubicBezTo>
                <a:lnTo>
                  <a:pt x="5344320" y="3279050"/>
                </a:lnTo>
                <a:cubicBezTo>
                  <a:pt x="5345183" y="3268072"/>
                  <a:pt x="5347440" y="3260888"/>
                  <a:pt x="5351090" y="3257497"/>
                </a:cubicBezTo>
                <a:cubicBezTo>
                  <a:pt x="5354740" y="3254105"/>
                  <a:pt x="5361160" y="3252409"/>
                  <a:pt x="5370348" y="3252409"/>
                </a:cubicBezTo>
                <a:lnTo>
                  <a:pt x="5377732" y="3252458"/>
                </a:lnTo>
                <a:lnTo>
                  <a:pt x="5377732" y="3393310"/>
                </a:lnTo>
                <a:lnTo>
                  <a:pt x="5357303" y="3414781"/>
                </a:lnTo>
                <a:lnTo>
                  <a:pt x="5430075" y="3414781"/>
                </a:lnTo>
                <a:lnTo>
                  <a:pt x="5425127" y="3409000"/>
                </a:lnTo>
                <a:lnTo>
                  <a:pt x="5433600" y="3416865"/>
                </a:lnTo>
                <a:lnTo>
                  <a:pt x="5363702" y="3416865"/>
                </a:lnTo>
                <a:lnTo>
                  <a:pt x="5368646" y="3426687"/>
                </a:lnTo>
                <a:lnTo>
                  <a:pt x="5447727" y="3426687"/>
                </a:lnTo>
                <a:lnTo>
                  <a:pt x="5424524" y="3395356"/>
                </a:lnTo>
                <a:lnTo>
                  <a:pt x="5423943" y="3252254"/>
                </a:lnTo>
                <a:cubicBezTo>
                  <a:pt x="5424585" y="3252159"/>
                  <a:pt x="5425877" y="3252112"/>
                  <a:pt x="5427822" y="3252112"/>
                </a:cubicBezTo>
                <a:cubicBezTo>
                  <a:pt x="5432509" y="3252112"/>
                  <a:pt x="5437302" y="3252729"/>
                  <a:pt x="5442200" y="3253963"/>
                </a:cubicBezTo>
                <a:lnTo>
                  <a:pt x="5454374" y="3258466"/>
                </a:lnTo>
                <a:lnTo>
                  <a:pt x="5457706" y="3267818"/>
                </a:lnTo>
                <a:lnTo>
                  <a:pt x="5458271" y="3270276"/>
                </a:lnTo>
                <a:lnTo>
                  <a:pt x="5463866" y="3272480"/>
                </a:lnTo>
                <a:lnTo>
                  <a:pt x="5465763" y="3269429"/>
                </a:lnTo>
                <a:cubicBezTo>
                  <a:pt x="5468594" y="3260377"/>
                  <a:pt x="5471776" y="3252471"/>
                  <a:pt x="5475309" y="3245712"/>
                </a:cubicBezTo>
                <a:lnTo>
                  <a:pt x="5485025" y="3229013"/>
                </a:lnTo>
                <a:cubicBezTo>
                  <a:pt x="5485209" y="3228624"/>
                  <a:pt x="5485862" y="3226154"/>
                  <a:pt x="5486983" y="3221602"/>
                </a:cubicBezTo>
                <a:close/>
                <a:moveTo>
                  <a:pt x="5128831" y="3221602"/>
                </a:moveTo>
                <a:lnTo>
                  <a:pt x="5148239" y="3242250"/>
                </a:lnTo>
                <a:lnTo>
                  <a:pt x="5148239" y="3357522"/>
                </a:lnTo>
                <a:cubicBezTo>
                  <a:pt x="5148239" y="3374505"/>
                  <a:pt x="5146438" y="3386328"/>
                  <a:pt x="5142837" y="3392990"/>
                </a:cubicBezTo>
                <a:cubicBezTo>
                  <a:pt x="5139235" y="3399653"/>
                  <a:pt x="5131211" y="3406916"/>
                  <a:pt x="5118764" y="3414781"/>
                </a:cubicBezTo>
                <a:lnTo>
                  <a:pt x="5188478" y="3414781"/>
                </a:lnTo>
                <a:lnTo>
                  <a:pt x="5194408" y="3416865"/>
                </a:lnTo>
                <a:lnTo>
                  <a:pt x="5121243" y="3416865"/>
                </a:lnTo>
                <a:lnTo>
                  <a:pt x="5124838" y="3426687"/>
                </a:lnTo>
                <a:lnTo>
                  <a:pt x="5208840" y="3426687"/>
                </a:lnTo>
                <a:lnTo>
                  <a:pt x="5194696" y="3407616"/>
                </a:lnTo>
                <a:lnTo>
                  <a:pt x="5192689" y="3406703"/>
                </a:lnTo>
                <a:lnTo>
                  <a:pt x="5191825" y="3404309"/>
                </a:lnTo>
                <a:cubicBezTo>
                  <a:pt x="5185410" y="3399980"/>
                  <a:pt x="5181317" y="3393402"/>
                  <a:pt x="5179548" y="3384576"/>
                </a:cubicBezTo>
                <a:lnTo>
                  <a:pt x="5177811" y="3363777"/>
                </a:lnTo>
                <a:lnTo>
                  <a:pt x="5178004" y="3355315"/>
                </a:lnTo>
                <a:lnTo>
                  <a:pt x="5178004" y="3281115"/>
                </a:lnTo>
                <a:lnTo>
                  <a:pt x="5242021" y="3414781"/>
                </a:lnTo>
                <a:lnTo>
                  <a:pt x="5271617" y="3414781"/>
                </a:lnTo>
                <a:lnTo>
                  <a:pt x="5271617" y="3283247"/>
                </a:lnTo>
                <a:lnTo>
                  <a:pt x="5271617" y="3273762"/>
                </a:lnTo>
                <a:cubicBezTo>
                  <a:pt x="5271617" y="3259448"/>
                  <a:pt x="5273871" y="3248866"/>
                  <a:pt x="5278377" y="3242015"/>
                </a:cubicBezTo>
                <a:cubicBezTo>
                  <a:pt x="5281332" y="3237626"/>
                  <a:pt x="5288661" y="3230822"/>
                  <a:pt x="5300364" y="3221602"/>
                </a:cubicBezTo>
                <a:lnTo>
                  <a:pt x="5228020" y="3221602"/>
                </a:lnTo>
                <a:cubicBezTo>
                  <a:pt x="5239405" y="3230329"/>
                  <a:pt x="5246368" y="3237295"/>
                  <a:pt x="5248907" y="3242502"/>
                </a:cubicBezTo>
                <a:cubicBezTo>
                  <a:pt x="5251446" y="3247709"/>
                  <a:pt x="5252716" y="3258518"/>
                  <a:pt x="5252716" y="3274929"/>
                </a:cubicBezTo>
                <a:lnTo>
                  <a:pt x="5252716" y="3282663"/>
                </a:lnTo>
                <a:lnTo>
                  <a:pt x="5252716" y="3347834"/>
                </a:lnTo>
                <a:lnTo>
                  <a:pt x="5203286" y="3242924"/>
                </a:lnTo>
                <a:lnTo>
                  <a:pt x="5221406" y="3230139"/>
                </a:lnTo>
                <a:lnTo>
                  <a:pt x="5215942" y="3223937"/>
                </a:lnTo>
                <a:lnTo>
                  <a:pt x="5192069" y="3239836"/>
                </a:lnTo>
                <a:lnTo>
                  <a:pt x="5252716" y="3359452"/>
                </a:lnTo>
                <a:lnTo>
                  <a:pt x="5252716" y="3373223"/>
                </a:lnTo>
                <a:lnTo>
                  <a:pt x="5188087" y="3239457"/>
                </a:lnTo>
                <a:lnTo>
                  <a:pt x="5208840" y="3221602"/>
                </a:lnTo>
                <a:close/>
                <a:moveTo>
                  <a:pt x="5022884" y="3221602"/>
                </a:moveTo>
                <a:lnTo>
                  <a:pt x="5043166" y="3244175"/>
                </a:lnTo>
                <a:lnTo>
                  <a:pt x="5043166" y="3393631"/>
                </a:lnTo>
                <a:lnTo>
                  <a:pt x="5022884" y="3414781"/>
                </a:lnTo>
                <a:lnTo>
                  <a:pt x="5096975" y="3414781"/>
                </a:lnTo>
                <a:lnTo>
                  <a:pt x="5094898" y="3412553"/>
                </a:lnTo>
                <a:lnTo>
                  <a:pt x="5099702" y="3416865"/>
                </a:lnTo>
                <a:lnTo>
                  <a:pt x="5028851" y="3416865"/>
                </a:lnTo>
                <a:lnTo>
                  <a:pt x="5034167" y="3426687"/>
                </a:lnTo>
                <a:lnTo>
                  <a:pt x="5114413" y="3426687"/>
                </a:lnTo>
                <a:lnTo>
                  <a:pt x="5089898" y="3395319"/>
                </a:lnTo>
                <a:lnTo>
                  <a:pt x="5089898" y="3248859"/>
                </a:lnTo>
                <a:lnTo>
                  <a:pt x="5104784" y="3233108"/>
                </a:lnTo>
                <a:lnTo>
                  <a:pt x="5099379" y="3227002"/>
                </a:lnTo>
                <a:lnTo>
                  <a:pt x="5079778" y="3245063"/>
                </a:lnTo>
                <a:lnTo>
                  <a:pt x="5079778" y="3396327"/>
                </a:lnTo>
                <a:lnTo>
                  <a:pt x="5078587" y="3395050"/>
                </a:lnTo>
                <a:lnTo>
                  <a:pt x="5078587" y="3245577"/>
                </a:lnTo>
                <a:lnTo>
                  <a:pt x="5098142" y="3221602"/>
                </a:lnTo>
                <a:close/>
                <a:moveTo>
                  <a:pt x="4813480" y="3221602"/>
                </a:moveTo>
                <a:lnTo>
                  <a:pt x="4833616" y="3244489"/>
                </a:lnTo>
                <a:lnTo>
                  <a:pt x="4833616" y="3393864"/>
                </a:lnTo>
                <a:lnTo>
                  <a:pt x="4813480" y="3414781"/>
                </a:lnTo>
                <a:lnTo>
                  <a:pt x="4971984" y="3414781"/>
                </a:lnTo>
                <a:cubicBezTo>
                  <a:pt x="4962075" y="3402011"/>
                  <a:pt x="4951330" y="3381874"/>
                  <a:pt x="4939749" y="3354369"/>
                </a:cubicBezTo>
                <a:cubicBezTo>
                  <a:pt x="4935791" y="3371101"/>
                  <a:pt x="4930133" y="3382649"/>
                  <a:pt x="4922773" y="3389013"/>
                </a:cubicBezTo>
                <a:cubicBezTo>
                  <a:pt x="4915412" y="3395377"/>
                  <a:pt x="4904363" y="3398559"/>
                  <a:pt x="4889625" y="3398559"/>
                </a:cubicBezTo>
                <a:cubicBezTo>
                  <a:pt x="4885443" y="3398559"/>
                  <a:pt x="4882301" y="3398465"/>
                  <a:pt x="4880199" y="3398277"/>
                </a:cubicBezTo>
                <a:lnTo>
                  <a:pt x="4880199" y="3248928"/>
                </a:lnTo>
                <a:lnTo>
                  <a:pt x="4894354" y="3233741"/>
                </a:lnTo>
                <a:lnTo>
                  <a:pt x="4889731" y="3227148"/>
                </a:lnTo>
                <a:lnTo>
                  <a:pt x="4870377" y="3244780"/>
                </a:lnTo>
                <a:lnTo>
                  <a:pt x="4870377" y="3397856"/>
                </a:lnTo>
                <a:lnTo>
                  <a:pt x="4866451" y="3397538"/>
                </a:lnTo>
                <a:lnTo>
                  <a:pt x="4868739" y="3397538"/>
                </a:lnTo>
                <a:lnTo>
                  <a:pt x="4868739" y="3245766"/>
                </a:lnTo>
                <a:lnTo>
                  <a:pt x="4889392" y="3221602"/>
                </a:lnTo>
                <a:close/>
                <a:moveTo>
                  <a:pt x="4652660" y="3221602"/>
                </a:moveTo>
                <a:lnTo>
                  <a:pt x="4668126" y="3241910"/>
                </a:lnTo>
                <a:lnTo>
                  <a:pt x="4649992" y="3292821"/>
                </a:lnTo>
                <a:cubicBezTo>
                  <a:pt x="4647307" y="3288752"/>
                  <a:pt x="4642531" y="3284811"/>
                  <a:pt x="4635661" y="3281001"/>
                </a:cubicBezTo>
                <a:lnTo>
                  <a:pt x="4631064" y="3287807"/>
                </a:lnTo>
                <a:lnTo>
                  <a:pt x="4633493" y="3290581"/>
                </a:lnTo>
                <a:cubicBezTo>
                  <a:pt x="4636565" y="3293022"/>
                  <a:pt x="4640385" y="3296252"/>
                  <a:pt x="4644955" y="3300272"/>
                </a:cubicBezTo>
                <a:lnTo>
                  <a:pt x="4646383" y="3300932"/>
                </a:lnTo>
                <a:lnTo>
                  <a:pt x="4645386" y="3303474"/>
                </a:lnTo>
                <a:cubicBezTo>
                  <a:pt x="4644643" y="3301832"/>
                  <a:pt x="4643459" y="3300534"/>
                  <a:pt x="4641835" y="3299579"/>
                </a:cubicBezTo>
                <a:lnTo>
                  <a:pt x="4635007" y="3292330"/>
                </a:lnTo>
                <a:cubicBezTo>
                  <a:pt x="4634238" y="3291578"/>
                  <a:pt x="4632006" y="3290283"/>
                  <a:pt x="4628310" y="3288445"/>
                </a:cubicBezTo>
                <a:cubicBezTo>
                  <a:pt x="4624496" y="3298183"/>
                  <a:pt x="4619820" y="3308320"/>
                  <a:pt x="4614281" y="3318854"/>
                </a:cubicBezTo>
                <a:lnTo>
                  <a:pt x="4636176" y="3325315"/>
                </a:lnTo>
                <a:lnTo>
                  <a:pt x="4630362" y="3342627"/>
                </a:lnTo>
                <a:cubicBezTo>
                  <a:pt x="4624321" y="3359357"/>
                  <a:pt x="4618338" y="3372157"/>
                  <a:pt x="4612413" y="3381027"/>
                </a:cubicBezTo>
                <a:cubicBezTo>
                  <a:pt x="4604513" y="3392855"/>
                  <a:pt x="4593316" y="3404106"/>
                  <a:pt x="4578822" y="3414781"/>
                </a:cubicBezTo>
                <a:lnTo>
                  <a:pt x="4655844" y="3414781"/>
                </a:lnTo>
                <a:lnTo>
                  <a:pt x="4657447" y="3416865"/>
                </a:lnTo>
                <a:lnTo>
                  <a:pt x="4586410" y="3416865"/>
                </a:lnTo>
                <a:lnTo>
                  <a:pt x="4590764" y="3426687"/>
                </a:lnTo>
                <a:lnTo>
                  <a:pt x="4674228" y="3426687"/>
                </a:lnTo>
                <a:cubicBezTo>
                  <a:pt x="4672304" y="3421647"/>
                  <a:pt x="4670991" y="3418681"/>
                  <a:pt x="4670289" y="3417790"/>
                </a:cubicBezTo>
                <a:cubicBezTo>
                  <a:pt x="4662441" y="3408102"/>
                  <a:pt x="4657538" y="3401291"/>
                  <a:pt x="4655580" y="3397355"/>
                </a:cubicBezTo>
                <a:cubicBezTo>
                  <a:pt x="4653620" y="3393420"/>
                  <a:pt x="4652641" y="3388596"/>
                  <a:pt x="4652641" y="3382883"/>
                </a:cubicBezTo>
                <a:cubicBezTo>
                  <a:pt x="4652641" y="3377885"/>
                  <a:pt x="4653396" y="3372257"/>
                  <a:pt x="4654907" y="3365997"/>
                </a:cubicBezTo>
                <a:lnTo>
                  <a:pt x="4661032" y="3347372"/>
                </a:lnTo>
                <a:lnTo>
                  <a:pt x="4679198" y="3373258"/>
                </a:lnTo>
                <a:lnTo>
                  <a:pt x="4684460" y="3378886"/>
                </a:lnTo>
                <a:cubicBezTo>
                  <a:pt x="4693580" y="3365471"/>
                  <a:pt x="4702754" y="3354283"/>
                  <a:pt x="4711979" y="3345322"/>
                </a:cubicBezTo>
                <a:lnTo>
                  <a:pt x="4712793" y="3347934"/>
                </a:lnTo>
                <a:lnTo>
                  <a:pt x="4686074" y="3384069"/>
                </a:lnTo>
                <a:lnTo>
                  <a:pt x="4693941" y="3386036"/>
                </a:lnTo>
                <a:cubicBezTo>
                  <a:pt x="4700339" y="3375533"/>
                  <a:pt x="4707676" y="3365269"/>
                  <a:pt x="4715953" y="3355245"/>
                </a:cubicBezTo>
                <a:lnTo>
                  <a:pt x="4730290" y="3393978"/>
                </a:lnTo>
                <a:lnTo>
                  <a:pt x="4710152" y="3414781"/>
                </a:lnTo>
                <a:lnTo>
                  <a:pt x="4789944" y="3414781"/>
                </a:lnTo>
                <a:lnTo>
                  <a:pt x="4780378" y="3405517"/>
                </a:lnTo>
                <a:lnTo>
                  <a:pt x="4796246" y="3416865"/>
                </a:lnTo>
                <a:lnTo>
                  <a:pt x="4718760" y="3416865"/>
                </a:lnTo>
                <a:lnTo>
                  <a:pt x="4722913" y="3426687"/>
                </a:lnTo>
                <a:lnTo>
                  <a:pt x="4812124" y="3426687"/>
                </a:lnTo>
                <a:lnTo>
                  <a:pt x="4779070" y="3393294"/>
                </a:lnTo>
                <a:lnTo>
                  <a:pt x="4755263" y="3333239"/>
                </a:lnTo>
                <a:lnTo>
                  <a:pt x="4766401" y="3333949"/>
                </a:lnTo>
                <a:lnTo>
                  <a:pt x="4778222" y="3334967"/>
                </a:lnTo>
                <a:cubicBezTo>
                  <a:pt x="4778420" y="3334967"/>
                  <a:pt x="4780771" y="3335112"/>
                  <a:pt x="4785275" y="3335402"/>
                </a:cubicBezTo>
                <a:cubicBezTo>
                  <a:pt x="4776610" y="3317521"/>
                  <a:pt x="4771136" y="3303910"/>
                  <a:pt x="4768853" y="3294570"/>
                </a:cubicBezTo>
                <a:lnTo>
                  <a:pt x="4758597" y="3290633"/>
                </a:lnTo>
                <a:lnTo>
                  <a:pt x="4770969" y="3324743"/>
                </a:lnTo>
                <a:lnTo>
                  <a:pt x="4758365" y="3323549"/>
                </a:lnTo>
                <a:cubicBezTo>
                  <a:pt x="4753862" y="3323549"/>
                  <a:pt x="4749075" y="3324341"/>
                  <a:pt x="4744005" y="3325926"/>
                </a:cubicBezTo>
                <a:lnTo>
                  <a:pt x="4769009" y="3394508"/>
                </a:lnTo>
                <a:lnTo>
                  <a:pt x="4767599" y="3393143"/>
                </a:lnTo>
                <a:lnTo>
                  <a:pt x="4741645" y="3324340"/>
                </a:lnTo>
                <a:cubicBezTo>
                  <a:pt x="4744521" y="3322622"/>
                  <a:pt x="4750240" y="3321763"/>
                  <a:pt x="4758802" y="3321763"/>
                </a:cubicBezTo>
                <a:cubicBezTo>
                  <a:pt x="4759883" y="3321763"/>
                  <a:pt x="4762967" y="3321883"/>
                  <a:pt x="4768055" y="3322121"/>
                </a:cubicBezTo>
                <a:cubicBezTo>
                  <a:pt x="4762693" y="3310747"/>
                  <a:pt x="4758304" y="3298840"/>
                  <a:pt x="4754889" y="3286400"/>
                </a:cubicBezTo>
                <a:cubicBezTo>
                  <a:pt x="4751609" y="3287977"/>
                  <a:pt x="4748372" y="3290044"/>
                  <a:pt x="4745177" y="3292600"/>
                </a:cubicBezTo>
                <a:lnTo>
                  <a:pt x="4741740" y="3295516"/>
                </a:lnTo>
                <a:lnTo>
                  <a:pt x="4723551" y="3246212"/>
                </a:lnTo>
                <a:lnTo>
                  <a:pt x="4738287" y="3227427"/>
                </a:lnTo>
                <a:lnTo>
                  <a:pt x="4730518" y="3223937"/>
                </a:lnTo>
                <a:lnTo>
                  <a:pt x="4712923" y="3244122"/>
                </a:lnTo>
                <a:lnTo>
                  <a:pt x="4734520" y="3300858"/>
                </a:lnTo>
                <a:lnTo>
                  <a:pt x="4733306" y="3302453"/>
                </a:lnTo>
                <a:lnTo>
                  <a:pt x="4710854" y="3242471"/>
                </a:lnTo>
                <a:lnTo>
                  <a:pt x="4726030" y="3221602"/>
                </a:lnTo>
                <a:close/>
                <a:moveTo>
                  <a:pt x="4489484" y="3221602"/>
                </a:moveTo>
                <a:lnTo>
                  <a:pt x="4509766" y="3244175"/>
                </a:lnTo>
                <a:lnTo>
                  <a:pt x="4509766" y="3393631"/>
                </a:lnTo>
                <a:lnTo>
                  <a:pt x="4489484" y="3414781"/>
                </a:lnTo>
                <a:lnTo>
                  <a:pt x="4563574" y="3414781"/>
                </a:lnTo>
                <a:lnTo>
                  <a:pt x="4561498" y="3412553"/>
                </a:lnTo>
                <a:lnTo>
                  <a:pt x="4566302" y="3416865"/>
                </a:lnTo>
                <a:lnTo>
                  <a:pt x="4495451" y="3416865"/>
                </a:lnTo>
                <a:lnTo>
                  <a:pt x="4500767" y="3426687"/>
                </a:lnTo>
                <a:lnTo>
                  <a:pt x="4581013" y="3426687"/>
                </a:lnTo>
                <a:lnTo>
                  <a:pt x="4556498" y="3395319"/>
                </a:lnTo>
                <a:lnTo>
                  <a:pt x="4556498" y="3248859"/>
                </a:lnTo>
                <a:lnTo>
                  <a:pt x="4571383" y="3233108"/>
                </a:lnTo>
                <a:lnTo>
                  <a:pt x="4565979" y="3227002"/>
                </a:lnTo>
                <a:lnTo>
                  <a:pt x="4546378" y="3245063"/>
                </a:lnTo>
                <a:lnTo>
                  <a:pt x="4546378" y="3396327"/>
                </a:lnTo>
                <a:lnTo>
                  <a:pt x="4545187" y="3395050"/>
                </a:lnTo>
                <a:lnTo>
                  <a:pt x="4545187" y="3245577"/>
                </a:lnTo>
                <a:lnTo>
                  <a:pt x="4564742" y="3221602"/>
                </a:lnTo>
                <a:close/>
                <a:moveTo>
                  <a:pt x="4213259" y="3221602"/>
                </a:moveTo>
                <a:lnTo>
                  <a:pt x="4233541" y="3244175"/>
                </a:lnTo>
                <a:lnTo>
                  <a:pt x="4233541" y="3393631"/>
                </a:lnTo>
                <a:lnTo>
                  <a:pt x="4213259" y="3414781"/>
                </a:lnTo>
                <a:lnTo>
                  <a:pt x="4287349" y="3414781"/>
                </a:lnTo>
                <a:lnTo>
                  <a:pt x="4285273" y="3412552"/>
                </a:lnTo>
                <a:lnTo>
                  <a:pt x="4290078" y="3416865"/>
                </a:lnTo>
                <a:lnTo>
                  <a:pt x="4219226" y="3416865"/>
                </a:lnTo>
                <a:lnTo>
                  <a:pt x="4224541" y="3426687"/>
                </a:lnTo>
                <a:lnTo>
                  <a:pt x="4304788" y="3426687"/>
                </a:lnTo>
                <a:lnTo>
                  <a:pt x="4280273" y="3395319"/>
                </a:lnTo>
                <a:lnTo>
                  <a:pt x="4280273" y="3248859"/>
                </a:lnTo>
                <a:lnTo>
                  <a:pt x="4295158" y="3233108"/>
                </a:lnTo>
                <a:lnTo>
                  <a:pt x="4289754" y="3227002"/>
                </a:lnTo>
                <a:lnTo>
                  <a:pt x="4270153" y="3245063"/>
                </a:lnTo>
                <a:lnTo>
                  <a:pt x="4270153" y="3396327"/>
                </a:lnTo>
                <a:lnTo>
                  <a:pt x="4268962" y="3395050"/>
                </a:lnTo>
                <a:lnTo>
                  <a:pt x="4268962" y="3245577"/>
                </a:lnTo>
                <a:lnTo>
                  <a:pt x="4288517" y="3221602"/>
                </a:lnTo>
                <a:close/>
                <a:moveTo>
                  <a:pt x="4054597" y="3221602"/>
                </a:moveTo>
                <a:lnTo>
                  <a:pt x="4074295" y="3244703"/>
                </a:lnTo>
                <a:lnTo>
                  <a:pt x="4074295" y="3302230"/>
                </a:lnTo>
                <a:cubicBezTo>
                  <a:pt x="4059932" y="3303354"/>
                  <a:pt x="4050301" y="3311198"/>
                  <a:pt x="4045404" y="3325763"/>
                </a:cubicBezTo>
                <a:lnTo>
                  <a:pt x="4048545" y="3330930"/>
                </a:lnTo>
                <a:cubicBezTo>
                  <a:pt x="4056680" y="3323529"/>
                  <a:pt x="4064796" y="3319829"/>
                  <a:pt x="4072895" y="3319829"/>
                </a:cubicBezTo>
                <a:cubicBezTo>
                  <a:pt x="4073546" y="3319829"/>
                  <a:pt x="4074013" y="3319842"/>
                  <a:pt x="4074295" y="3319868"/>
                </a:cubicBezTo>
                <a:lnTo>
                  <a:pt x="4074295" y="3321036"/>
                </a:lnTo>
                <a:cubicBezTo>
                  <a:pt x="4066069" y="3321036"/>
                  <a:pt x="4058579" y="3325150"/>
                  <a:pt x="4051824" y="3333379"/>
                </a:cubicBezTo>
                <a:lnTo>
                  <a:pt x="4057512" y="3339399"/>
                </a:lnTo>
                <a:cubicBezTo>
                  <a:pt x="4064101" y="3333753"/>
                  <a:pt x="4069695" y="3330930"/>
                  <a:pt x="4074295" y="3330930"/>
                </a:cubicBezTo>
                <a:lnTo>
                  <a:pt x="4074295" y="3389304"/>
                </a:lnTo>
                <a:lnTo>
                  <a:pt x="4050510" y="3412697"/>
                </a:lnTo>
                <a:lnTo>
                  <a:pt x="4128327" y="3412697"/>
                </a:lnTo>
                <a:lnTo>
                  <a:pt x="4121215" y="3403953"/>
                </a:lnTo>
                <a:lnTo>
                  <a:pt x="4133627" y="3416865"/>
                </a:lnTo>
                <a:lnTo>
                  <a:pt x="4053589" y="3416865"/>
                </a:lnTo>
                <a:lnTo>
                  <a:pt x="4058905" y="3426687"/>
                </a:lnTo>
                <a:lnTo>
                  <a:pt x="4147900" y="3426687"/>
                </a:lnTo>
                <a:lnTo>
                  <a:pt x="4122218" y="3390966"/>
                </a:lnTo>
                <a:lnTo>
                  <a:pt x="4122218" y="3332330"/>
                </a:lnTo>
                <a:lnTo>
                  <a:pt x="4152132" y="3332330"/>
                </a:lnTo>
                <a:lnTo>
                  <a:pt x="4151034" y="3330568"/>
                </a:lnTo>
                <a:lnTo>
                  <a:pt x="4167461" y="3344364"/>
                </a:lnTo>
                <a:lnTo>
                  <a:pt x="4167461" y="3277340"/>
                </a:lnTo>
                <a:lnTo>
                  <a:pt x="4139796" y="3301969"/>
                </a:lnTo>
                <a:lnTo>
                  <a:pt x="4122218" y="3301969"/>
                </a:lnTo>
                <a:lnTo>
                  <a:pt x="4122218" y="3251340"/>
                </a:lnTo>
                <a:cubicBezTo>
                  <a:pt x="4126507" y="3250961"/>
                  <a:pt x="4130658" y="3250773"/>
                  <a:pt x="4134668" y="3250773"/>
                </a:cubicBezTo>
                <a:cubicBezTo>
                  <a:pt x="4145971" y="3250773"/>
                  <a:pt x="4154243" y="3251533"/>
                  <a:pt x="4159483" y="3253054"/>
                </a:cubicBezTo>
                <a:cubicBezTo>
                  <a:pt x="4164723" y="3254574"/>
                  <a:pt x="4171274" y="3257740"/>
                  <a:pt x="4179135" y="3262551"/>
                </a:cubicBezTo>
                <a:lnTo>
                  <a:pt x="4174898" y="3255628"/>
                </a:lnTo>
                <a:lnTo>
                  <a:pt x="4179472" y="3261904"/>
                </a:lnTo>
                <a:cubicBezTo>
                  <a:pt x="4181367" y="3264722"/>
                  <a:pt x="4183334" y="3267859"/>
                  <a:pt x="4185377" y="3271315"/>
                </a:cubicBezTo>
                <a:lnTo>
                  <a:pt x="4189107" y="3266536"/>
                </a:lnTo>
                <a:cubicBezTo>
                  <a:pt x="4193074" y="3256478"/>
                  <a:pt x="4196294" y="3249256"/>
                  <a:pt x="4198768" y="3244871"/>
                </a:cubicBezTo>
                <a:cubicBezTo>
                  <a:pt x="4201241" y="3240487"/>
                  <a:pt x="4205690" y="3232730"/>
                  <a:pt x="4212114" y="3221602"/>
                </a:cubicBezTo>
                <a:close/>
                <a:moveTo>
                  <a:pt x="3956084" y="3221602"/>
                </a:moveTo>
                <a:lnTo>
                  <a:pt x="3976366" y="3244175"/>
                </a:lnTo>
                <a:lnTo>
                  <a:pt x="3976366" y="3393631"/>
                </a:lnTo>
                <a:lnTo>
                  <a:pt x="3956084" y="3414781"/>
                </a:lnTo>
                <a:lnTo>
                  <a:pt x="4030174" y="3414781"/>
                </a:lnTo>
                <a:lnTo>
                  <a:pt x="4028098" y="3412553"/>
                </a:lnTo>
                <a:lnTo>
                  <a:pt x="4032902" y="3416865"/>
                </a:lnTo>
                <a:lnTo>
                  <a:pt x="3962051" y="3416865"/>
                </a:lnTo>
                <a:lnTo>
                  <a:pt x="3967367" y="3426687"/>
                </a:lnTo>
                <a:lnTo>
                  <a:pt x="4047613" y="3426687"/>
                </a:lnTo>
                <a:lnTo>
                  <a:pt x="4023098" y="3395319"/>
                </a:lnTo>
                <a:lnTo>
                  <a:pt x="4023098" y="3248859"/>
                </a:lnTo>
                <a:lnTo>
                  <a:pt x="4037983" y="3233108"/>
                </a:lnTo>
                <a:lnTo>
                  <a:pt x="4032579" y="3227002"/>
                </a:lnTo>
                <a:lnTo>
                  <a:pt x="4012978" y="3245063"/>
                </a:lnTo>
                <a:lnTo>
                  <a:pt x="4012978" y="3396327"/>
                </a:lnTo>
                <a:lnTo>
                  <a:pt x="4011787" y="3395050"/>
                </a:lnTo>
                <a:lnTo>
                  <a:pt x="4011787" y="3245577"/>
                </a:lnTo>
                <a:lnTo>
                  <a:pt x="4031342" y="3221602"/>
                </a:lnTo>
                <a:close/>
                <a:moveTo>
                  <a:pt x="3752633" y="3221602"/>
                </a:moveTo>
                <a:lnTo>
                  <a:pt x="3753780" y="3227323"/>
                </a:lnTo>
                <a:cubicBezTo>
                  <a:pt x="3762452" y="3243796"/>
                  <a:pt x="3769078" y="3259432"/>
                  <a:pt x="3773658" y="3274231"/>
                </a:cubicBezTo>
                <a:lnTo>
                  <a:pt x="3780590" y="3274231"/>
                </a:lnTo>
                <a:cubicBezTo>
                  <a:pt x="3781222" y="3261004"/>
                  <a:pt x="3784024" y="3252101"/>
                  <a:pt x="3788994" y="3247521"/>
                </a:cubicBezTo>
                <a:cubicBezTo>
                  <a:pt x="3793964" y="3242942"/>
                  <a:pt x="3802292" y="3240652"/>
                  <a:pt x="3813979" y="3240652"/>
                </a:cubicBezTo>
                <a:cubicBezTo>
                  <a:pt x="3818204" y="3240652"/>
                  <a:pt x="3821931" y="3240842"/>
                  <a:pt x="3825157" y="3241222"/>
                </a:cubicBezTo>
                <a:lnTo>
                  <a:pt x="3825157" y="3242729"/>
                </a:lnTo>
                <a:lnTo>
                  <a:pt x="3826552" y="3242752"/>
                </a:lnTo>
                <a:lnTo>
                  <a:pt x="3814953" y="3242587"/>
                </a:lnTo>
                <a:cubicBezTo>
                  <a:pt x="3804980" y="3242587"/>
                  <a:pt x="3797298" y="3245092"/>
                  <a:pt x="3791908" y="3250103"/>
                </a:cubicBezTo>
                <a:cubicBezTo>
                  <a:pt x="3786517" y="3255113"/>
                  <a:pt x="3783252" y="3264762"/>
                  <a:pt x="3782111" y="3279050"/>
                </a:cubicBezTo>
                <a:lnTo>
                  <a:pt x="3791745" y="3279050"/>
                </a:lnTo>
                <a:cubicBezTo>
                  <a:pt x="3792608" y="3268072"/>
                  <a:pt x="3794865" y="3260888"/>
                  <a:pt x="3798515" y="3257497"/>
                </a:cubicBezTo>
                <a:cubicBezTo>
                  <a:pt x="3802165" y="3254105"/>
                  <a:pt x="3808585" y="3252409"/>
                  <a:pt x="3817774" y="3252409"/>
                </a:cubicBezTo>
                <a:lnTo>
                  <a:pt x="3825157" y="3252458"/>
                </a:lnTo>
                <a:lnTo>
                  <a:pt x="3825157" y="3393310"/>
                </a:lnTo>
                <a:lnTo>
                  <a:pt x="3804728" y="3414781"/>
                </a:lnTo>
                <a:lnTo>
                  <a:pt x="3877500" y="3414781"/>
                </a:lnTo>
                <a:lnTo>
                  <a:pt x="3872552" y="3409000"/>
                </a:lnTo>
                <a:lnTo>
                  <a:pt x="3881025" y="3416865"/>
                </a:lnTo>
                <a:lnTo>
                  <a:pt x="3811127" y="3416865"/>
                </a:lnTo>
                <a:lnTo>
                  <a:pt x="3816072" y="3426687"/>
                </a:lnTo>
                <a:lnTo>
                  <a:pt x="3895152" y="3426687"/>
                </a:lnTo>
                <a:lnTo>
                  <a:pt x="3871949" y="3395356"/>
                </a:lnTo>
                <a:lnTo>
                  <a:pt x="3871368" y="3252254"/>
                </a:lnTo>
                <a:cubicBezTo>
                  <a:pt x="3872010" y="3252159"/>
                  <a:pt x="3873303" y="3252112"/>
                  <a:pt x="3875247" y="3252112"/>
                </a:cubicBezTo>
                <a:cubicBezTo>
                  <a:pt x="3879934" y="3252112"/>
                  <a:pt x="3884727" y="3252729"/>
                  <a:pt x="3889626" y="3253963"/>
                </a:cubicBezTo>
                <a:lnTo>
                  <a:pt x="3901799" y="3258466"/>
                </a:lnTo>
                <a:lnTo>
                  <a:pt x="3905131" y="3267818"/>
                </a:lnTo>
                <a:lnTo>
                  <a:pt x="3905696" y="3270276"/>
                </a:lnTo>
                <a:lnTo>
                  <a:pt x="3911291" y="3272480"/>
                </a:lnTo>
                <a:lnTo>
                  <a:pt x="3913189" y="3269429"/>
                </a:lnTo>
                <a:cubicBezTo>
                  <a:pt x="3916019" y="3260377"/>
                  <a:pt x="3919201" y="3252471"/>
                  <a:pt x="3922735" y="3245712"/>
                </a:cubicBezTo>
                <a:lnTo>
                  <a:pt x="3932450" y="3229013"/>
                </a:lnTo>
                <a:cubicBezTo>
                  <a:pt x="3932635" y="3228624"/>
                  <a:pt x="3933287" y="3226154"/>
                  <a:pt x="3934408" y="3221602"/>
                </a:cubicBezTo>
                <a:close/>
                <a:moveTo>
                  <a:pt x="3395360" y="3221602"/>
                </a:moveTo>
                <a:lnTo>
                  <a:pt x="3410826" y="3241910"/>
                </a:lnTo>
                <a:lnTo>
                  <a:pt x="3392692" y="3292821"/>
                </a:lnTo>
                <a:cubicBezTo>
                  <a:pt x="3390007" y="3288752"/>
                  <a:pt x="3385230" y="3284811"/>
                  <a:pt x="3378361" y="3281001"/>
                </a:cubicBezTo>
                <a:lnTo>
                  <a:pt x="3373763" y="3287807"/>
                </a:lnTo>
                <a:lnTo>
                  <a:pt x="3376193" y="3290581"/>
                </a:lnTo>
                <a:cubicBezTo>
                  <a:pt x="3379265" y="3293022"/>
                  <a:pt x="3383085" y="3296252"/>
                  <a:pt x="3387656" y="3300272"/>
                </a:cubicBezTo>
                <a:lnTo>
                  <a:pt x="3389083" y="3300932"/>
                </a:lnTo>
                <a:lnTo>
                  <a:pt x="3388086" y="3303474"/>
                </a:lnTo>
                <a:cubicBezTo>
                  <a:pt x="3387343" y="3301832"/>
                  <a:pt x="3386160" y="3300534"/>
                  <a:pt x="3384535" y="3299579"/>
                </a:cubicBezTo>
                <a:lnTo>
                  <a:pt x="3377707" y="3292330"/>
                </a:lnTo>
                <a:cubicBezTo>
                  <a:pt x="3376938" y="3291578"/>
                  <a:pt x="3374706" y="3290283"/>
                  <a:pt x="3371010" y="3288445"/>
                </a:cubicBezTo>
                <a:cubicBezTo>
                  <a:pt x="3367196" y="3298183"/>
                  <a:pt x="3362520" y="3308320"/>
                  <a:pt x="3356981" y="3318854"/>
                </a:cubicBezTo>
                <a:lnTo>
                  <a:pt x="3378877" y="3325315"/>
                </a:lnTo>
                <a:lnTo>
                  <a:pt x="3373062" y="3342627"/>
                </a:lnTo>
                <a:cubicBezTo>
                  <a:pt x="3367021" y="3359357"/>
                  <a:pt x="3361038" y="3372157"/>
                  <a:pt x="3355114" y="3381027"/>
                </a:cubicBezTo>
                <a:cubicBezTo>
                  <a:pt x="3347213" y="3392855"/>
                  <a:pt x="3336016" y="3404106"/>
                  <a:pt x="3321523" y="3414781"/>
                </a:cubicBezTo>
                <a:lnTo>
                  <a:pt x="3398545" y="3414781"/>
                </a:lnTo>
                <a:lnTo>
                  <a:pt x="3400147" y="3416865"/>
                </a:lnTo>
                <a:lnTo>
                  <a:pt x="3329110" y="3416865"/>
                </a:lnTo>
                <a:lnTo>
                  <a:pt x="3333464" y="3426687"/>
                </a:lnTo>
                <a:lnTo>
                  <a:pt x="3416928" y="3426687"/>
                </a:lnTo>
                <a:cubicBezTo>
                  <a:pt x="3415004" y="3421647"/>
                  <a:pt x="3413691" y="3418681"/>
                  <a:pt x="3412989" y="3417790"/>
                </a:cubicBezTo>
                <a:cubicBezTo>
                  <a:pt x="3405141" y="3408102"/>
                  <a:pt x="3400238" y="3401291"/>
                  <a:pt x="3398279" y="3397355"/>
                </a:cubicBezTo>
                <a:cubicBezTo>
                  <a:pt x="3396321" y="3393420"/>
                  <a:pt x="3395341" y="3388596"/>
                  <a:pt x="3395341" y="3382883"/>
                </a:cubicBezTo>
                <a:cubicBezTo>
                  <a:pt x="3395341" y="3377885"/>
                  <a:pt x="3396097" y="3372257"/>
                  <a:pt x="3397607" y="3365997"/>
                </a:cubicBezTo>
                <a:lnTo>
                  <a:pt x="3403732" y="3347372"/>
                </a:lnTo>
                <a:lnTo>
                  <a:pt x="3421898" y="3373258"/>
                </a:lnTo>
                <a:lnTo>
                  <a:pt x="3427160" y="3378886"/>
                </a:lnTo>
                <a:cubicBezTo>
                  <a:pt x="3436281" y="3365471"/>
                  <a:pt x="3445454" y="3354283"/>
                  <a:pt x="3454679" y="3345322"/>
                </a:cubicBezTo>
                <a:lnTo>
                  <a:pt x="3455493" y="3347934"/>
                </a:lnTo>
                <a:lnTo>
                  <a:pt x="3428774" y="3384069"/>
                </a:lnTo>
                <a:lnTo>
                  <a:pt x="3436641" y="3386036"/>
                </a:lnTo>
                <a:cubicBezTo>
                  <a:pt x="3443039" y="3375533"/>
                  <a:pt x="3450376" y="3365269"/>
                  <a:pt x="3458654" y="3355245"/>
                </a:cubicBezTo>
                <a:lnTo>
                  <a:pt x="3472990" y="3393978"/>
                </a:lnTo>
                <a:lnTo>
                  <a:pt x="3452852" y="3414781"/>
                </a:lnTo>
                <a:lnTo>
                  <a:pt x="3532644" y="3414781"/>
                </a:lnTo>
                <a:lnTo>
                  <a:pt x="3523078" y="3405517"/>
                </a:lnTo>
                <a:lnTo>
                  <a:pt x="3538946" y="3416865"/>
                </a:lnTo>
                <a:lnTo>
                  <a:pt x="3461460" y="3416865"/>
                </a:lnTo>
                <a:lnTo>
                  <a:pt x="3465614" y="3426687"/>
                </a:lnTo>
                <a:lnTo>
                  <a:pt x="3554824" y="3426687"/>
                </a:lnTo>
                <a:lnTo>
                  <a:pt x="3521771" y="3393294"/>
                </a:lnTo>
                <a:lnTo>
                  <a:pt x="3497963" y="3333239"/>
                </a:lnTo>
                <a:lnTo>
                  <a:pt x="3509102" y="3333949"/>
                </a:lnTo>
                <a:lnTo>
                  <a:pt x="3520922" y="3334967"/>
                </a:lnTo>
                <a:cubicBezTo>
                  <a:pt x="3521120" y="3334967"/>
                  <a:pt x="3523472" y="3335112"/>
                  <a:pt x="3527975" y="3335402"/>
                </a:cubicBezTo>
                <a:cubicBezTo>
                  <a:pt x="3519310" y="3317521"/>
                  <a:pt x="3513837" y="3303910"/>
                  <a:pt x="3511553" y="3294570"/>
                </a:cubicBezTo>
                <a:lnTo>
                  <a:pt x="3501298" y="3290633"/>
                </a:lnTo>
                <a:lnTo>
                  <a:pt x="3513669" y="3324743"/>
                </a:lnTo>
                <a:lnTo>
                  <a:pt x="3501065" y="3323549"/>
                </a:lnTo>
                <a:cubicBezTo>
                  <a:pt x="3496562" y="3323549"/>
                  <a:pt x="3491775" y="3324341"/>
                  <a:pt x="3486705" y="3325926"/>
                </a:cubicBezTo>
                <a:lnTo>
                  <a:pt x="3511709" y="3394508"/>
                </a:lnTo>
                <a:lnTo>
                  <a:pt x="3510299" y="3393143"/>
                </a:lnTo>
                <a:lnTo>
                  <a:pt x="3484345" y="3324340"/>
                </a:lnTo>
                <a:cubicBezTo>
                  <a:pt x="3487221" y="3322622"/>
                  <a:pt x="3492940" y="3321763"/>
                  <a:pt x="3501502" y="3321763"/>
                </a:cubicBezTo>
                <a:cubicBezTo>
                  <a:pt x="3502583" y="3321763"/>
                  <a:pt x="3505667" y="3321883"/>
                  <a:pt x="3510755" y="3322121"/>
                </a:cubicBezTo>
                <a:cubicBezTo>
                  <a:pt x="3505393" y="3310747"/>
                  <a:pt x="3501004" y="3298840"/>
                  <a:pt x="3497589" y="3286400"/>
                </a:cubicBezTo>
                <a:cubicBezTo>
                  <a:pt x="3494310" y="3287977"/>
                  <a:pt x="3491073" y="3290044"/>
                  <a:pt x="3487878" y="3292600"/>
                </a:cubicBezTo>
                <a:lnTo>
                  <a:pt x="3484440" y="3295516"/>
                </a:lnTo>
                <a:lnTo>
                  <a:pt x="3466251" y="3246212"/>
                </a:lnTo>
                <a:lnTo>
                  <a:pt x="3480987" y="3227427"/>
                </a:lnTo>
                <a:lnTo>
                  <a:pt x="3473218" y="3223937"/>
                </a:lnTo>
                <a:lnTo>
                  <a:pt x="3455624" y="3244122"/>
                </a:lnTo>
                <a:lnTo>
                  <a:pt x="3477220" y="3300858"/>
                </a:lnTo>
                <a:lnTo>
                  <a:pt x="3476006" y="3302453"/>
                </a:lnTo>
                <a:lnTo>
                  <a:pt x="3453554" y="3242471"/>
                </a:lnTo>
                <a:lnTo>
                  <a:pt x="3468729" y="3221602"/>
                </a:lnTo>
                <a:close/>
                <a:moveTo>
                  <a:pt x="6217043" y="3220709"/>
                </a:moveTo>
                <a:cubicBezTo>
                  <a:pt x="6194092" y="3220709"/>
                  <a:pt x="6174250" y="3228626"/>
                  <a:pt x="6157517" y="3244459"/>
                </a:cubicBezTo>
                <a:cubicBezTo>
                  <a:pt x="6138417" y="3262459"/>
                  <a:pt x="6128867" y="3287399"/>
                  <a:pt x="6128867" y="3319277"/>
                </a:cubicBezTo>
                <a:cubicBezTo>
                  <a:pt x="6128867" y="3350262"/>
                  <a:pt x="6140059" y="3375237"/>
                  <a:pt x="6162444" y="3394203"/>
                </a:cubicBezTo>
                <a:cubicBezTo>
                  <a:pt x="6168791" y="3401629"/>
                  <a:pt x="6176176" y="3406915"/>
                  <a:pt x="6184600" y="3410062"/>
                </a:cubicBezTo>
                <a:cubicBezTo>
                  <a:pt x="6193023" y="3413208"/>
                  <a:pt x="6203604" y="3414781"/>
                  <a:pt x="6216341" y="3414781"/>
                </a:cubicBezTo>
                <a:lnTo>
                  <a:pt x="6231079" y="3414781"/>
                </a:lnTo>
                <a:lnTo>
                  <a:pt x="6308726" y="3414781"/>
                </a:lnTo>
                <a:lnTo>
                  <a:pt x="6305904" y="3411707"/>
                </a:lnTo>
                <a:lnTo>
                  <a:pt x="6311458" y="3416716"/>
                </a:lnTo>
                <a:lnTo>
                  <a:pt x="6224617" y="3416716"/>
                </a:lnTo>
                <a:lnTo>
                  <a:pt x="6217297" y="3417014"/>
                </a:lnTo>
                <a:cubicBezTo>
                  <a:pt x="6205584" y="3417014"/>
                  <a:pt x="6196420" y="3415525"/>
                  <a:pt x="6189803" y="3412548"/>
                </a:cubicBezTo>
                <a:lnTo>
                  <a:pt x="6183115" y="3412548"/>
                </a:lnTo>
                <a:cubicBezTo>
                  <a:pt x="6190527" y="3421136"/>
                  <a:pt x="6197569" y="3425801"/>
                  <a:pt x="6204242" y="3426543"/>
                </a:cubicBezTo>
                <a:cubicBezTo>
                  <a:pt x="6205992" y="3426738"/>
                  <a:pt x="6208645" y="3426836"/>
                  <a:pt x="6212199" y="3426836"/>
                </a:cubicBezTo>
                <a:lnTo>
                  <a:pt x="6264705" y="3426241"/>
                </a:lnTo>
                <a:lnTo>
                  <a:pt x="6325732" y="3426687"/>
                </a:lnTo>
                <a:lnTo>
                  <a:pt x="6301508" y="3394831"/>
                </a:lnTo>
                <a:lnTo>
                  <a:pt x="6301508" y="3328654"/>
                </a:lnTo>
                <a:lnTo>
                  <a:pt x="6316537" y="3312796"/>
                </a:lnTo>
                <a:lnTo>
                  <a:pt x="6311530" y="3306090"/>
                </a:lnTo>
                <a:lnTo>
                  <a:pt x="6291387" y="3324782"/>
                </a:lnTo>
                <a:lnTo>
                  <a:pt x="6291387" y="3395895"/>
                </a:lnTo>
                <a:lnTo>
                  <a:pt x="6290048" y="3394436"/>
                </a:lnTo>
                <a:lnTo>
                  <a:pt x="6290048" y="3324958"/>
                </a:lnTo>
                <a:lnTo>
                  <a:pt x="6310186" y="3301076"/>
                </a:lnTo>
                <a:lnTo>
                  <a:pt x="6210818" y="3301076"/>
                </a:lnTo>
                <a:lnTo>
                  <a:pt x="6209867" y="3301076"/>
                </a:lnTo>
                <a:lnTo>
                  <a:pt x="6212343" y="3299532"/>
                </a:lnTo>
                <a:cubicBezTo>
                  <a:pt x="6213545" y="3297805"/>
                  <a:pt x="6214146" y="3295475"/>
                  <a:pt x="6214146" y="3292542"/>
                </a:cubicBezTo>
                <a:cubicBezTo>
                  <a:pt x="6214146" y="3289255"/>
                  <a:pt x="6212884" y="3286384"/>
                  <a:pt x="6210360" y="3283926"/>
                </a:cubicBezTo>
                <a:cubicBezTo>
                  <a:pt x="6207836" y="3281469"/>
                  <a:pt x="6204896" y="3280240"/>
                  <a:pt x="6201539" y="3280240"/>
                </a:cubicBezTo>
                <a:cubicBezTo>
                  <a:pt x="6197206" y="3280240"/>
                  <a:pt x="6193561" y="3282017"/>
                  <a:pt x="6190603" y="3285569"/>
                </a:cubicBezTo>
                <a:cubicBezTo>
                  <a:pt x="6187645" y="3289122"/>
                  <a:pt x="6186166" y="3293302"/>
                  <a:pt x="6186166" y="3298109"/>
                </a:cubicBezTo>
                <a:cubicBezTo>
                  <a:pt x="6186166" y="3310605"/>
                  <a:pt x="6194383" y="3316852"/>
                  <a:pt x="6210818" y="3316852"/>
                </a:cubicBezTo>
                <a:lnTo>
                  <a:pt x="6217378" y="3316852"/>
                </a:lnTo>
                <a:lnTo>
                  <a:pt x="6254925" y="3316852"/>
                </a:lnTo>
                <a:lnTo>
                  <a:pt x="6254925" y="3318787"/>
                </a:lnTo>
                <a:lnTo>
                  <a:pt x="6221603" y="3318787"/>
                </a:lnTo>
                <a:cubicBezTo>
                  <a:pt x="6213929" y="3318787"/>
                  <a:pt x="6208528" y="3318417"/>
                  <a:pt x="6205398" y="3317676"/>
                </a:cubicBezTo>
                <a:cubicBezTo>
                  <a:pt x="6202269" y="3316936"/>
                  <a:pt x="6197495" y="3315164"/>
                  <a:pt x="6191077" y="3312359"/>
                </a:cubicBezTo>
                <a:lnTo>
                  <a:pt x="6191077" y="3320340"/>
                </a:lnTo>
                <a:cubicBezTo>
                  <a:pt x="6195327" y="3324173"/>
                  <a:pt x="6199319" y="3326558"/>
                  <a:pt x="6203053" y="3327498"/>
                </a:cubicBezTo>
                <a:cubicBezTo>
                  <a:pt x="6206788" y="3328437"/>
                  <a:pt x="6212826" y="3328907"/>
                  <a:pt x="6221166" y="3328907"/>
                </a:cubicBezTo>
                <a:lnTo>
                  <a:pt x="6254925" y="3328907"/>
                </a:lnTo>
                <a:lnTo>
                  <a:pt x="6254925" y="3398707"/>
                </a:lnTo>
                <a:lnTo>
                  <a:pt x="6234433" y="3398707"/>
                </a:lnTo>
                <a:cubicBezTo>
                  <a:pt x="6228935" y="3398707"/>
                  <a:pt x="6223780" y="3398283"/>
                  <a:pt x="6218969" y="3397434"/>
                </a:cubicBezTo>
                <a:lnTo>
                  <a:pt x="6210127" y="3394912"/>
                </a:lnTo>
                <a:lnTo>
                  <a:pt x="6210127" y="3391303"/>
                </a:lnTo>
                <a:cubicBezTo>
                  <a:pt x="6199334" y="3382660"/>
                  <a:pt x="6192072" y="3373367"/>
                  <a:pt x="6188340" y="3363424"/>
                </a:cubicBezTo>
                <a:cubicBezTo>
                  <a:pt x="6184609" y="3353480"/>
                  <a:pt x="6182743" y="3338810"/>
                  <a:pt x="6182743" y="3319412"/>
                </a:cubicBezTo>
                <a:cubicBezTo>
                  <a:pt x="6182743" y="3304120"/>
                  <a:pt x="6183973" y="3291977"/>
                  <a:pt x="6186435" y="3282983"/>
                </a:cubicBezTo>
                <a:cubicBezTo>
                  <a:pt x="6188896" y="3273989"/>
                  <a:pt x="6193169" y="3266115"/>
                  <a:pt x="6199254" y="3259360"/>
                </a:cubicBezTo>
                <a:cubicBezTo>
                  <a:pt x="6206114" y="3253337"/>
                  <a:pt x="6214666" y="3250326"/>
                  <a:pt x="6224910" y="3250326"/>
                </a:cubicBezTo>
                <a:cubicBezTo>
                  <a:pt x="6233369" y="3250326"/>
                  <a:pt x="6244215" y="3254265"/>
                  <a:pt x="6257450" y="3262144"/>
                </a:cubicBezTo>
                <a:lnTo>
                  <a:pt x="6260338" y="3263664"/>
                </a:lnTo>
                <a:lnTo>
                  <a:pt x="6261238" y="3265107"/>
                </a:lnTo>
                <a:cubicBezTo>
                  <a:pt x="6263672" y="3271088"/>
                  <a:pt x="6265499" y="3278175"/>
                  <a:pt x="6266719" y="3286368"/>
                </a:cubicBezTo>
                <a:lnTo>
                  <a:pt x="6298950" y="3226709"/>
                </a:lnTo>
                <a:cubicBezTo>
                  <a:pt x="6290082" y="3229853"/>
                  <a:pt x="6282816" y="3231425"/>
                  <a:pt x="6277151" y="3231425"/>
                </a:cubicBezTo>
                <a:cubicBezTo>
                  <a:pt x="6273182" y="3231425"/>
                  <a:pt x="6264795" y="3229660"/>
                  <a:pt x="6251987" y="3226132"/>
                </a:cubicBezTo>
                <a:cubicBezTo>
                  <a:pt x="6238793" y="3222517"/>
                  <a:pt x="6227145" y="3220709"/>
                  <a:pt x="6217043" y="3220709"/>
                </a:cubicBezTo>
                <a:close/>
                <a:moveTo>
                  <a:pt x="3649804" y="3219072"/>
                </a:moveTo>
                <a:cubicBezTo>
                  <a:pt x="3622718" y="3219072"/>
                  <a:pt x="3596933" y="3226941"/>
                  <a:pt x="3572449" y="3242678"/>
                </a:cubicBezTo>
                <a:lnTo>
                  <a:pt x="3575500" y="3245319"/>
                </a:lnTo>
                <a:cubicBezTo>
                  <a:pt x="3580097" y="3247108"/>
                  <a:pt x="3584089" y="3249034"/>
                  <a:pt x="3587478" y="3251098"/>
                </a:cubicBezTo>
                <a:lnTo>
                  <a:pt x="3587478" y="3318584"/>
                </a:lnTo>
                <a:cubicBezTo>
                  <a:pt x="3587191" y="3318620"/>
                  <a:pt x="3585752" y="3318638"/>
                  <a:pt x="3583160" y="3318638"/>
                </a:cubicBezTo>
                <a:cubicBezTo>
                  <a:pt x="3580369" y="3318638"/>
                  <a:pt x="3576258" y="3318496"/>
                  <a:pt x="3570826" y="3318213"/>
                </a:cubicBezTo>
                <a:cubicBezTo>
                  <a:pt x="3570152" y="3320175"/>
                  <a:pt x="3569758" y="3321326"/>
                  <a:pt x="3569647" y="3321666"/>
                </a:cubicBezTo>
                <a:cubicBezTo>
                  <a:pt x="3568529" y="3325463"/>
                  <a:pt x="3567873" y="3327554"/>
                  <a:pt x="3567680" y="3327940"/>
                </a:cubicBezTo>
                <a:cubicBezTo>
                  <a:pt x="3565825" y="3333195"/>
                  <a:pt x="3564788" y="3337725"/>
                  <a:pt x="3564568" y="3341530"/>
                </a:cubicBezTo>
                <a:lnTo>
                  <a:pt x="3570140" y="3340818"/>
                </a:lnTo>
                <a:cubicBezTo>
                  <a:pt x="3578418" y="3338373"/>
                  <a:pt x="3584247" y="3337151"/>
                  <a:pt x="3587627" y="3337151"/>
                </a:cubicBezTo>
                <a:lnTo>
                  <a:pt x="3587627" y="3339434"/>
                </a:lnTo>
                <a:lnTo>
                  <a:pt x="3580981" y="3341067"/>
                </a:lnTo>
                <a:cubicBezTo>
                  <a:pt x="3578457" y="3341676"/>
                  <a:pt x="3574348" y="3343218"/>
                  <a:pt x="3568654" y="3345692"/>
                </a:cubicBezTo>
                <a:lnTo>
                  <a:pt x="3571342" y="3353203"/>
                </a:lnTo>
                <a:lnTo>
                  <a:pt x="3574774" y="3352734"/>
                </a:lnTo>
                <a:lnTo>
                  <a:pt x="3587627" y="3349176"/>
                </a:lnTo>
                <a:lnTo>
                  <a:pt x="3587627" y="3393105"/>
                </a:lnTo>
                <a:lnTo>
                  <a:pt x="3568654" y="3414781"/>
                </a:lnTo>
                <a:lnTo>
                  <a:pt x="3639175" y="3414781"/>
                </a:lnTo>
                <a:lnTo>
                  <a:pt x="3630952" y="3404131"/>
                </a:lnTo>
                <a:lnTo>
                  <a:pt x="3645621" y="3416865"/>
                </a:lnTo>
                <a:lnTo>
                  <a:pt x="3576242" y="3416865"/>
                </a:lnTo>
                <a:lnTo>
                  <a:pt x="3579837" y="3426687"/>
                </a:lnTo>
                <a:lnTo>
                  <a:pt x="3660041" y="3426687"/>
                </a:lnTo>
                <a:lnTo>
                  <a:pt x="3634359" y="3395275"/>
                </a:lnTo>
                <a:lnTo>
                  <a:pt x="3634359" y="3344390"/>
                </a:lnTo>
                <a:lnTo>
                  <a:pt x="3633357" y="3344515"/>
                </a:lnTo>
                <a:lnTo>
                  <a:pt x="3657387" y="3337273"/>
                </a:lnTo>
                <a:lnTo>
                  <a:pt x="3665000" y="3357173"/>
                </a:lnTo>
                <a:cubicBezTo>
                  <a:pt x="3672455" y="3378969"/>
                  <a:pt x="3678539" y="3404106"/>
                  <a:pt x="3683251" y="3432585"/>
                </a:cubicBezTo>
                <a:lnTo>
                  <a:pt x="3684586" y="3438945"/>
                </a:lnTo>
                <a:lnTo>
                  <a:pt x="3690702" y="3437024"/>
                </a:lnTo>
                <a:cubicBezTo>
                  <a:pt x="3704396" y="3428131"/>
                  <a:pt x="3718363" y="3421254"/>
                  <a:pt x="3732604" y="3416392"/>
                </a:cubicBezTo>
                <a:lnTo>
                  <a:pt x="3736941" y="3413941"/>
                </a:lnTo>
                <a:cubicBezTo>
                  <a:pt x="3724878" y="3402578"/>
                  <a:pt x="3713154" y="3388249"/>
                  <a:pt x="3701769" y="3370954"/>
                </a:cubicBezTo>
                <a:cubicBezTo>
                  <a:pt x="3690384" y="3353660"/>
                  <a:pt x="3681436" y="3336875"/>
                  <a:pt x="3674926" y="3320598"/>
                </a:cubicBezTo>
                <a:cubicBezTo>
                  <a:pt x="3689152" y="3317103"/>
                  <a:pt x="3700880" y="3310762"/>
                  <a:pt x="3710109" y="3301578"/>
                </a:cubicBezTo>
                <a:cubicBezTo>
                  <a:pt x="3719339" y="3292393"/>
                  <a:pt x="3723953" y="3281750"/>
                  <a:pt x="3723953" y="3269648"/>
                </a:cubicBezTo>
                <a:cubicBezTo>
                  <a:pt x="3723953" y="3254815"/>
                  <a:pt x="3716906" y="3242677"/>
                  <a:pt x="3702811" y="3233235"/>
                </a:cubicBezTo>
                <a:cubicBezTo>
                  <a:pt x="3688716" y="3223793"/>
                  <a:pt x="3671047" y="3219072"/>
                  <a:pt x="3649804" y="3219072"/>
                </a:cubicBezTo>
                <a:close/>
                <a:moveTo>
                  <a:pt x="6784190" y="3216691"/>
                </a:moveTo>
                <a:cubicBezTo>
                  <a:pt x="6760289" y="3216691"/>
                  <a:pt x="6740343" y="3226448"/>
                  <a:pt x="6724353" y="3245964"/>
                </a:cubicBezTo>
                <a:cubicBezTo>
                  <a:pt x="6708362" y="3265478"/>
                  <a:pt x="6700367" y="3289555"/>
                  <a:pt x="6700367" y="3318194"/>
                </a:cubicBezTo>
                <a:cubicBezTo>
                  <a:pt x="6700367" y="3349241"/>
                  <a:pt x="6708064" y="3373945"/>
                  <a:pt x="6723458" y="3392303"/>
                </a:cubicBezTo>
                <a:cubicBezTo>
                  <a:pt x="6727306" y="3396893"/>
                  <a:pt x="6731495" y="3400909"/>
                  <a:pt x="6736024" y="3404351"/>
                </a:cubicBezTo>
                <a:lnTo>
                  <a:pt x="6748821" y="3411890"/>
                </a:lnTo>
                <a:lnTo>
                  <a:pt x="6742402" y="3409356"/>
                </a:lnTo>
                <a:lnTo>
                  <a:pt x="6742402" y="3415102"/>
                </a:lnTo>
                <a:cubicBezTo>
                  <a:pt x="6757695" y="3426000"/>
                  <a:pt x="6773815" y="3431450"/>
                  <a:pt x="6790759" y="3431450"/>
                </a:cubicBezTo>
                <a:cubicBezTo>
                  <a:pt x="6813101" y="3431450"/>
                  <a:pt x="6830496" y="3424876"/>
                  <a:pt x="6842946" y="3411730"/>
                </a:cubicBezTo>
                <a:cubicBezTo>
                  <a:pt x="6855395" y="3398584"/>
                  <a:pt x="6862438" y="3378923"/>
                  <a:pt x="6864073" y="3352747"/>
                </a:cubicBezTo>
                <a:lnTo>
                  <a:pt x="6854104" y="3349704"/>
                </a:lnTo>
                <a:lnTo>
                  <a:pt x="6853448" y="3355803"/>
                </a:lnTo>
                <a:cubicBezTo>
                  <a:pt x="6852495" y="3367905"/>
                  <a:pt x="6850671" y="3377533"/>
                  <a:pt x="6847976" y="3384689"/>
                </a:cubicBezTo>
                <a:cubicBezTo>
                  <a:pt x="6845280" y="3391844"/>
                  <a:pt x="6841109" y="3398291"/>
                  <a:pt x="6835461" y="3404028"/>
                </a:cubicBezTo>
                <a:cubicBezTo>
                  <a:pt x="6823912" y="3415761"/>
                  <a:pt x="6808914" y="3421627"/>
                  <a:pt x="6790469" y="3421627"/>
                </a:cubicBezTo>
                <a:cubicBezTo>
                  <a:pt x="6781975" y="3421627"/>
                  <a:pt x="6773722" y="3420605"/>
                  <a:pt x="6765711" y="3418559"/>
                </a:cubicBezTo>
                <a:lnTo>
                  <a:pt x="6754781" y="3414244"/>
                </a:lnTo>
                <a:lnTo>
                  <a:pt x="6767280" y="3418120"/>
                </a:lnTo>
                <a:cubicBezTo>
                  <a:pt x="6773171" y="3419267"/>
                  <a:pt x="6779401" y="3419841"/>
                  <a:pt x="6785971" y="3419841"/>
                </a:cubicBezTo>
                <a:cubicBezTo>
                  <a:pt x="6815668" y="3419841"/>
                  <a:pt x="6835298" y="3408547"/>
                  <a:pt x="6844861" y="3385959"/>
                </a:cubicBezTo>
                <a:cubicBezTo>
                  <a:pt x="6849338" y="3375393"/>
                  <a:pt x="6851576" y="3365238"/>
                  <a:pt x="6851576" y="3355496"/>
                </a:cubicBezTo>
                <a:cubicBezTo>
                  <a:pt x="6851576" y="3347196"/>
                  <a:pt x="6848638" y="3343046"/>
                  <a:pt x="6842761" y="3343046"/>
                </a:cubicBezTo>
                <a:cubicBezTo>
                  <a:pt x="6838028" y="3343046"/>
                  <a:pt x="6835381" y="3345995"/>
                  <a:pt x="6834822" y="3351894"/>
                </a:cubicBezTo>
                <a:cubicBezTo>
                  <a:pt x="6833326" y="3368171"/>
                  <a:pt x="6828778" y="3380563"/>
                  <a:pt x="6821177" y="3389071"/>
                </a:cubicBezTo>
                <a:cubicBezTo>
                  <a:pt x="6813577" y="3397579"/>
                  <a:pt x="6803406" y="3401833"/>
                  <a:pt x="6790666" y="3401833"/>
                </a:cubicBezTo>
                <a:lnTo>
                  <a:pt x="6787027" y="3401380"/>
                </a:lnTo>
                <a:lnTo>
                  <a:pt x="6787027" y="3396684"/>
                </a:lnTo>
                <a:cubicBezTo>
                  <a:pt x="6775915" y="3392218"/>
                  <a:pt x="6767548" y="3383013"/>
                  <a:pt x="6761928" y="3369068"/>
                </a:cubicBezTo>
                <a:cubicBezTo>
                  <a:pt x="6756309" y="3355123"/>
                  <a:pt x="6753499" y="3337369"/>
                  <a:pt x="6753499" y="3315806"/>
                </a:cubicBezTo>
                <a:cubicBezTo>
                  <a:pt x="6753499" y="3269771"/>
                  <a:pt x="6765078" y="3246754"/>
                  <a:pt x="6788236" y="3246754"/>
                </a:cubicBezTo>
                <a:cubicBezTo>
                  <a:pt x="6795395" y="3246754"/>
                  <a:pt x="6804818" y="3250279"/>
                  <a:pt x="6816504" y="3257328"/>
                </a:cubicBezTo>
                <a:lnTo>
                  <a:pt x="6816504" y="3256444"/>
                </a:lnTo>
                <a:lnTo>
                  <a:pt x="6819908" y="3261788"/>
                </a:lnTo>
                <a:cubicBezTo>
                  <a:pt x="6822396" y="3267632"/>
                  <a:pt x="6824214" y="3274364"/>
                  <a:pt x="6825362" y="3281982"/>
                </a:cubicBezTo>
                <a:lnTo>
                  <a:pt x="6831645" y="3284033"/>
                </a:lnTo>
                <a:lnTo>
                  <a:pt x="6833952" y="3279473"/>
                </a:lnTo>
                <a:cubicBezTo>
                  <a:pt x="6840559" y="3263750"/>
                  <a:pt x="6847213" y="3248876"/>
                  <a:pt x="6853911" y="3234850"/>
                </a:cubicBezTo>
                <a:lnTo>
                  <a:pt x="6858820" y="3228046"/>
                </a:lnTo>
                <a:lnTo>
                  <a:pt x="6853202" y="3224813"/>
                </a:lnTo>
                <a:cubicBezTo>
                  <a:pt x="6848613" y="3227633"/>
                  <a:pt x="6844044" y="3229043"/>
                  <a:pt x="6839496" y="3229043"/>
                </a:cubicBezTo>
                <a:cubicBezTo>
                  <a:pt x="6835079" y="3229043"/>
                  <a:pt x="6829422" y="3227700"/>
                  <a:pt x="6822525" y="3225011"/>
                </a:cubicBezTo>
                <a:cubicBezTo>
                  <a:pt x="6808213" y="3219464"/>
                  <a:pt x="6795434" y="3216691"/>
                  <a:pt x="6784190" y="3216691"/>
                </a:cubicBezTo>
                <a:close/>
                <a:moveTo>
                  <a:pt x="4393415" y="3216691"/>
                </a:moveTo>
                <a:cubicBezTo>
                  <a:pt x="4369514" y="3216691"/>
                  <a:pt x="4349568" y="3226448"/>
                  <a:pt x="4333578" y="3245964"/>
                </a:cubicBezTo>
                <a:cubicBezTo>
                  <a:pt x="4317587" y="3265478"/>
                  <a:pt x="4309592" y="3289555"/>
                  <a:pt x="4309592" y="3318194"/>
                </a:cubicBezTo>
                <a:cubicBezTo>
                  <a:pt x="4309592" y="3349241"/>
                  <a:pt x="4317289" y="3373945"/>
                  <a:pt x="4332683" y="3392303"/>
                </a:cubicBezTo>
                <a:cubicBezTo>
                  <a:pt x="4336531" y="3396893"/>
                  <a:pt x="4340720" y="3400909"/>
                  <a:pt x="4345249" y="3404351"/>
                </a:cubicBezTo>
                <a:lnTo>
                  <a:pt x="4358047" y="3411890"/>
                </a:lnTo>
                <a:lnTo>
                  <a:pt x="4351627" y="3409356"/>
                </a:lnTo>
                <a:lnTo>
                  <a:pt x="4351627" y="3415102"/>
                </a:lnTo>
                <a:cubicBezTo>
                  <a:pt x="4366920" y="3426000"/>
                  <a:pt x="4383040" y="3431450"/>
                  <a:pt x="4399984" y="3431450"/>
                </a:cubicBezTo>
                <a:cubicBezTo>
                  <a:pt x="4422326" y="3431450"/>
                  <a:pt x="4439721" y="3424876"/>
                  <a:pt x="4452171" y="3411730"/>
                </a:cubicBezTo>
                <a:cubicBezTo>
                  <a:pt x="4464620" y="3398584"/>
                  <a:pt x="4471664" y="3378923"/>
                  <a:pt x="4473299" y="3352747"/>
                </a:cubicBezTo>
                <a:lnTo>
                  <a:pt x="4463329" y="3349704"/>
                </a:lnTo>
                <a:lnTo>
                  <a:pt x="4462674" y="3355803"/>
                </a:lnTo>
                <a:cubicBezTo>
                  <a:pt x="4461720" y="3367905"/>
                  <a:pt x="4459896" y="3377533"/>
                  <a:pt x="4457201" y="3384689"/>
                </a:cubicBezTo>
                <a:cubicBezTo>
                  <a:pt x="4454505" y="3391844"/>
                  <a:pt x="4450334" y="3398291"/>
                  <a:pt x="4444686" y="3404028"/>
                </a:cubicBezTo>
                <a:cubicBezTo>
                  <a:pt x="4433137" y="3415761"/>
                  <a:pt x="4418139" y="3421627"/>
                  <a:pt x="4399694" y="3421627"/>
                </a:cubicBezTo>
                <a:cubicBezTo>
                  <a:pt x="4391200" y="3421627"/>
                  <a:pt x="4382947" y="3420605"/>
                  <a:pt x="4374936" y="3418559"/>
                </a:cubicBezTo>
                <a:lnTo>
                  <a:pt x="4364006" y="3414244"/>
                </a:lnTo>
                <a:lnTo>
                  <a:pt x="4376506" y="3418120"/>
                </a:lnTo>
                <a:cubicBezTo>
                  <a:pt x="4382395" y="3419267"/>
                  <a:pt x="4388626" y="3419841"/>
                  <a:pt x="4395196" y="3419841"/>
                </a:cubicBezTo>
                <a:cubicBezTo>
                  <a:pt x="4424894" y="3419841"/>
                  <a:pt x="4444523" y="3408547"/>
                  <a:pt x="4454086" y="3385959"/>
                </a:cubicBezTo>
                <a:cubicBezTo>
                  <a:pt x="4458564" y="3375393"/>
                  <a:pt x="4460802" y="3365238"/>
                  <a:pt x="4460802" y="3355496"/>
                </a:cubicBezTo>
                <a:cubicBezTo>
                  <a:pt x="4460802" y="3347196"/>
                  <a:pt x="4457863" y="3343046"/>
                  <a:pt x="4451986" y="3343046"/>
                </a:cubicBezTo>
                <a:cubicBezTo>
                  <a:pt x="4447253" y="3343046"/>
                  <a:pt x="4444606" y="3345995"/>
                  <a:pt x="4444047" y="3351894"/>
                </a:cubicBezTo>
                <a:cubicBezTo>
                  <a:pt x="4442551" y="3368171"/>
                  <a:pt x="4438002" y="3380563"/>
                  <a:pt x="4430402" y="3389071"/>
                </a:cubicBezTo>
                <a:cubicBezTo>
                  <a:pt x="4422802" y="3397579"/>
                  <a:pt x="4412632" y="3401833"/>
                  <a:pt x="4399891" y="3401833"/>
                </a:cubicBezTo>
                <a:lnTo>
                  <a:pt x="4396252" y="3401380"/>
                </a:lnTo>
                <a:lnTo>
                  <a:pt x="4396252" y="3396684"/>
                </a:lnTo>
                <a:cubicBezTo>
                  <a:pt x="4385140" y="3392218"/>
                  <a:pt x="4376774" y="3383013"/>
                  <a:pt x="4371154" y="3369068"/>
                </a:cubicBezTo>
                <a:cubicBezTo>
                  <a:pt x="4365534" y="3355123"/>
                  <a:pt x="4362724" y="3337369"/>
                  <a:pt x="4362724" y="3315806"/>
                </a:cubicBezTo>
                <a:cubicBezTo>
                  <a:pt x="4362724" y="3269771"/>
                  <a:pt x="4374303" y="3246754"/>
                  <a:pt x="4397461" y="3246754"/>
                </a:cubicBezTo>
                <a:cubicBezTo>
                  <a:pt x="4404620" y="3246754"/>
                  <a:pt x="4414043" y="3250279"/>
                  <a:pt x="4425729" y="3257328"/>
                </a:cubicBezTo>
                <a:lnTo>
                  <a:pt x="4425729" y="3256444"/>
                </a:lnTo>
                <a:lnTo>
                  <a:pt x="4429133" y="3261788"/>
                </a:lnTo>
                <a:cubicBezTo>
                  <a:pt x="4431621" y="3267632"/>
                  <a:pt x="4433439" y="3274364"/>
                  <a:pt x="4434587" y="3281982"/>
                </a:cubicBezTo>
                <a:lnTo>
                  <a:pt x="4440870" y="3284033"/>
                </a:lnTo>
                <a:lnTo>
                  <a:pt x="4443177" y="3279473"/>
                </a:lnTo>
                <a:cubicBezTo>
                  <a:pt x="4449784" y="3263750"/>
                  <a:pt x="4456438" y="3248876"/>
                  <a:pt x="4463136" y="3234850"/>
                </a:cubicBezTo>
                <a:lnTo>
                  <a:pt x="4468046" y="3228046"/>
                </a:lnTo>
                <a:lnTo>
                  <a:pt x="4462427" y="3224813"/>
                </a:lnTo>
                <a:cubicBezTo>
                  <a:pt x="4457838" y="3227633"/>
                  <a:pt x="4453269" y="3229043"/>
                  <a:pt x="4448721" y="3229043"/>
                </a:cubicBezTo>
                <a:cubicBezTo>
                  <a:pt x="4444304" y="3229043"/>
                  <a:pt x="4438647" y="3227700"/>
                  <a:pt x="4431750" y="3225011"/>
                </a:cubicBezTo>
                <a:cubicBezTo>
                  <a:pt x="4417438" y="3219464"/>
                  <a:pt x="4404659" y="3216691"/>
                  <a:pt x="4393415" y="3216691"/>
                </a:cubicBezTo>
                <a:close/>
                <a:moveTo>
                  <a:pt x="8201522" y="2672486"/>
                </a:moveTo>
                <a:lnTo>
                  <a:pt x="8308197" y="2875205"/>
                </a:lnTo>
                <a:lnTo>
                  <a:pt x="8195305" y="2876694"/>
                </a:lnTo>
                <a:lnTo>
                  <a:pt x="8083493" y="2875224"/>
                </a:lnTo>
                <a:lnTo>
                  <a:pt x="8136099" y="2792638"/>
                </a:lnTo>
                <a:close/>
                <a:moveTo>
                  <a:pt x="4846417" y="2465355"/>
                </a:moveTo>
                <a:cubicBezTo>
                  <a:pt x="4903776" y="2466161"/>
                  <a:pt x="4949528" y="2472375"/>
                  <a:pt x="4983676" y="2483997"/>
                </a:cubicBezTo>
                <a:cubicBezTo>
                  <a:pt x="5017824" y="2495620"/>
                  <a:pt x="5046116" y="2515411"/>
                  <a:pt x="5068550" y="2543371"/>
                </a:cubicBezTo>
                <a:cubicBezTo>
                  <a:pt x="5098030" y="2579536"/>
                  <a:pt x="5112770" y="2620442"/>
                  <a:pt x="5112770" y="2666088"/>
                </a:cubicBezTo>
                <a:cubicBezTo>
                  <a:pt x="5112770" y="2692882"/>
                  <a:pt x="5107792" y="2717645"/>
                  <a:pt x="5097836" y="2740381"/>
                </a:cubicBezTo>
                <a:cubicBezTo>
                  <a:pt x="5083749" y="2771950"/>
                  <a:pt x="5065078" y="2797154"/>
                  <a:pt x="5041827" y="2815993"/>
                </a:cubicBezTo>
                <a:cubicBezTo>
                  <a:pt x="5005180" y="2846061"/>
                  <a:pt x="4958036" y="2861093"/>
                  <a:pt x="4900392" y="2861094"/>
                </a:cubicBezTo>
                <a:lnTo>
                  <a:pt x="4890172" y="2860872"/>
                </a:lnTo>
                <a:cubicBezTo>
                  <a:pt x="4873786" y="2848670"/>
                  <a:pt x="4858111" y="2835297"/>
                  <a:pt x="4843148" y="2820753"/>
                </a:cubicBezTo>
                <a:lnTo>
                  <a:pt x="4842950" y="2811377"/>
                </a:lnTo>
                <a:lnTo>
                  <a:pt x="4842950" y="2722706"/>
                </a:lnTo>
                <a:close/>
                <a:moveTo>
                  <a:pt x="3134663" y="2465354"/>
                </a:moveTo>
                <a:cubicBezTo>
                  <a:pt x="3192022" y="2466161"/>
                  <a:pt x="3237777" y="2472375"/>
                  <a:pt x="3271924" y="2483997"/>
                </a:cubicBezTo>
                <a:cubicBezTo>
                  <a:pt x="3306073" y="2495620"/>
                  <a:pt x="3334363" y="2515411"/>
                  <a:pt x="3356798" y="2543370"/>
                </a:cubicBezTo>
                <a:cubicBezTo>
                  <a:pt x="3386279" y="2579537"/>
                  <a:pt x="3401019" y="2620442"/>
                  <a:pt x="3401018" y="2666088"/>
                </a:cubicBezTo>
                <a:cubicBezTo>
                  <a:pt x="3401018" y="2692882"/>
                  <a:pt x="3396040" y="2717645"/>
                  <a:pt x="3386085" y="2740382"/>
                </a:cubicBezTo>
                <a:cubicBezTo>
                  <a:pt x="3371996" y="2771949"/>
                  <a:pt x="3353327" y="2797154"/>
                  <a:pt x="3330074" y="2815994"/>
                </a:cubicBezTo>
                <a:cubicBezTo>
                  <a:pt x="3293427" y="2846061"/>
                  <a:pt x="3246282" y="2861094"/>
                  <a:pt x="3188639" y="2861094"/>
                </a:cubicBezTo>
                <a:lnTo>
                  <a:pt x="3178419" y="2860872"/>
                </a:lnTo>
                <a:cubicBezTo>
                  <a:pt x="3162033" y="2848671"/>
                  <a:pt x="3146358" y="2835298"/>
                  <a:pt x="3131396" y="2820753"/>
                </a:cubicBezTo>
                <a:lnTo>
                  <a:pt x="3131197" y="2811378"/>
                </a:lnTo>
                <a:lnTo>
                  <a:pt x="3131196" y="2722707"/>
                </a:lnTo>
                <a:close/>
                <a:moveTo>
                  <a:pt x="4189810" y="2464520"/>
                </a:moveTo>
                <a:lnTo>
                  <a:pt x="4193282" y="2464520"/>
                </a:lnTo>
                <a:cubicBezTo>
                  <a:pt x="4248667" y="2464519"/>
                  <a:pt x="4293756" y="2470604"/>
                  <a:pt x="4328552" y="2482773"/>
                </a:cubicBezTo>
                <a:cubicBezTo>
                  <a:pt x="4363347" y="2494941"/>
                  <a:pt x="4391585" y="2514204"/>
                  <a:pt x="4413266" y="2540563"/>
                </a:cubicBezTo>
                <a:cubicBezTo>
                  <a:pt x="4443926" y="2577869"/>
                  <a:pt x="4459256" y="2619363"/>
                  <a:pt x="4459256" y="2665044"/>
                </a:cubicBezTo>
                <a:cubicBezTo>
                  <a:pt x="4459256" y="2713245"/>
                  <a:pt x="4443834" y="2755559"/>
                  <a:pt x="4412989" y="2791985"/>
                </a:cubicBezTo>
                <a:cubicBezTo>
                  <a:pt x="4394937" y="2813368"/>
                  <a:pt x="4372824" y="2829954"/>
                  <a:pt x="4346649" y="2841744"/>
                </a:cubicBezTo>
                <a:cubicBezTo>
                  <a:pt x="4320474" y="2853533"/>
                  <a:pt x="4292712" y="2859429"/>
                  <a:pt x="4263361" y="2859430"/>
                </a:cubicBezTo>
                <a:cubicBezTo>
                  <a:pt x="4229804" y="2859430"/>
                  <a:pt x="4204955" y="2857260"/>
                  <a:pt x="4188808" y="2852919"/>
                </a:cubicBezTo>
                <a:lnTo>
                  <a:pt x="4188130" y="2765559"/>
                </a:lnTo>
                <a:lnTo>
                  <a:pt x="4189809" y="2483735"/>
                </a:lnTo>
                <a:close/>
                <a:moveTo>
                  <a:pt x="9835311" y="2444460"/>
                </a:moveTo>
                <a:cubicBezTo>
                  <a:pt x="9875830" y="2444460"/>
                  <a:pt x="9918531" y="2453473"/>
                  <a:pt x="9963413" y="2471500"/>
                </a:cubicBezTo>
                <a:cubicBezTo>
                  <a:pt x="10004187" y="2494122"/>
                  <a:pt x="10038019" y="2529739"/>
                  <a:pt x="10064908" y="2578350"/>
                </a:cubicBezTo>
                <a:cubicBezTo>
                  <a:pt x="10086889" y="2618075"/>
                  <a:pt x="10097881" y="2660932"/>
                  <a:pt x="10097881" y="2706918"/>
                </a:cubicBezTo>
                <a:cubicBezTo>
                  <a:pt x="10097881" y="2741738"/>
                  <a:pt x="10093651" y="2773777"/>
                  <a:pt x="10085194" y="2803033"/>
                </a:cubicBezTo>
                <a:cubicBezTo>
                  <a:pt x="10061959" y="2853115"/>
                  <a:pt x="10029566" y="2892968"/>
                  <a:pt x="9988012" y="2922590"/>
                </a:cubicBezTo>
                <a:cubicBezTo>
                  <a:pt x="9942523" y="2954868"/>
                  <a:pt x="9890814" y="2971007"/>
                  <a:pt x="9832882" y="2971007"/>
                </a:cubicBezTo>
                <a:cubicBezTo>
                  <a:pt x="9825027" y="2971007"/>
                  <a:pt x="9819082" y="2970647"/>
                  <a:pt x="9815050" y="2969930"/>
                </a:cubicBezTo>
                <a:lnTo>
                  <a:pt x="9814693" y="2926925"/>
                </a:lnTo>
                <a:lnTo>
                  <a:pt x="9812628" y="2705278"/>
                </a:lnTo>
                <a:lnTo>
                  <a:pt x="9815044" y="2445682"/>
                </a:lnTo>
                <a:cubicBezTo>
                  <a:pt x="9819742" y="2444868"/>
                  <a:pt x="9826499" y="2444459"/>
                  <a:pt x="9835311" y="2444460"/>
                </a:cubicBezTo>
                <a:close/>
                <a:moveTo>
                  <a:pt x="1843926" y="2444459"/>
                </a:moveTo>
                <a:cubicBezTo>
                  <a:pt x="1884447" y="2444459"/>
                  <a:pt x="1927148" y="2453474"/>
                  <a:pt x="1972029" y="2471500"/>
                </a:cubicBezTo>
                <a:cubicBezTo>
                  <a:pt x="2012804" y="2494122"/>
                  <a:pt x="2046635" y="2529740"/>
                  <a:pt x="2073524" y="2578349"/>
                </a:cubicBezTo>
                <a:cubicBezTo>
                  <a:pt x="2095507" y="2618076"/>
                  <a:pt x="2106498" y="2660931"/>
                  <a:pt x="2106498" y="2706917"/>
                </a:cubicBezTo>
                <a:cubicBezTo>
                  <a:pt x="2106497" y="2741737"/>
                  <a:pt x="2102270" y="2773777"/>
                  <a:pt x="2093810" y="2803032"/>
                </a:cubicBezTo>
                <a:cubicBezTo>
                  <a:pt x="2070576" y="2853115"/>
                  <a:pt x="2038183" y="2892967"/>
                  <a:pt x="1996628" y="2922590"/>
                </a:cubicBezTo>
                <a:cubicBezTo>
                  <a:pt x="1951141" y="2954867"/>
                  <a:pt x="1899431" y="2971007"/>
                  <a:pt x="1841499" y="2971006"/>
                </a:cubicBezTo>
                <a:cubicBezTo>
                  <a:pt x="1833644" y="2971006"/>
                  <a:pt x="1827700" y="2970648"/>
                  <a:pt x="1823667" y="2969929"/>
                </a:cubicBezTo>
                <a:lnTo>
                  <a:pt x="1823312" y="2926924"/>
                </a:lnTo>
                <a:lnTo>
                  <a:pt x="1821245" y="2705277"/>
                </a:lnTo>
                <a:lnTo>
                  <a:pt x="1823659" y="2445681"/>
                </a:lnTo>
                <a:cubicBezTo>
                  <a:pt x="1828361" y="2444867"/>
                  <a:pt x="1835116" y="2444460"/>
                  <a:pt x="1843926" y="2444459"/>
                </a:cubicBezTo>
                <a:close/>
                <a:moveTo>
                  <a:pt x="7503399" y="2419805"/>
                </a:moveTo>
                <a:cubicBezTo>
                  <a:pt x="7487874" y="2420187"/>
                  <a:pt x="7478965" y="2420671"/>
                  <a:pt x="7476671" y="2421255"/>
                </a:cubicBezTo>
                <a:cubicBezTo>
                  <a:pt x="7464858" y="2422968"/>
                  <a:pt x="7458953" y="2430624"/>
                  <a:pt x="7458954" y="2444219"/>
                </a:cubicBezTo>
                <a:cubicBezTo>
                  <a:pt x="7458954" y="2459660"/>
                  <a:pt x="7468248" y="2467380"/>
                  <a:pt x="7486833" y="2467380"/>
                </a:cubicBezTo>
                <a:lnTo>
                  <a:pt x="7498261" y="2466974"/>
                </a:lnTo>
                <a:lnTo>
                  <a:pt x="7574647" y="2465335"/>
                </a:lnTo>
                <a:lnTo>
                  <a:pt x="7619804" y="2464101"/>
                </a:lnTo>
                <a:lnTo>
                  <a:pt x="7620933" y="2550064"/>
                </a:lnTo>
                <a:lnTo>
                  <a:pt x="7622174" y="2661047"/>
                </a:lnTo>
                <a:lnTo>
                  <a:pt x="7619694" y="2995663"/>
                </a:lnTo>
                <a:lnTo>
                  <a:pt x="7883737" y="2995663"/>
                </a:lnTo>
                <a:lnTo>
                  <a:pt x="7882459" y="2697196"/>
                </a:lnTo>
                <a:lnTo>
                  <a:pt x="7883601" y="2584057"/>
                </a:lnTo>
                <a:lnTo>
                  <a:pt x="7885538" y="2464113"/>
                </a:lnTo>
                <a:lnTo>
                  <a:pt x="7977664" y="2465733"/>
                </a:lnTo>
                <a:lnTo>
                  <a:pt x="8013118" y="2466974"/>
                </a:lnTo>
                <a:cubicBezTo>
                  <a:pt x="8032922" y="2466975"/>
                  <a:pt x="8042824" y="2459527"/>
                  <a:pt x="8042824" y="2444631"/>
                </a:cubicBezTo>
                <a:cubicBezTo>
                  <a:pt x="8042824" y="2433870"/>
                  <a:pt x="8039486" y="2427129"/>
                  <a:pt x="8032809" y="2424408"/>
                </a:cubicBezTo>
                <a:cubicBezTo>
                  <a:pt x="8026461" y="2421723"/>
                  <a:pt x="8011251" y="2420188"/>
                  <a:pt x="7987181" y="2419805"/>
                </a:cubicBezTo>
                <a:close/>
                <a:moveTo>
                  <a:pt x="5233654" y="2419805"/>
                </a:moveTo>
                <a:lnTo>
                  <a:pt x="5236960" y="2682673"/>
                </a:lnTo>
                <a:lnTo>
                  <a:pt x="5235307" y="2829191"/>
                </a:lnTo>
                <a:lnTo>
                  <a:pt x="5234894" y="2966005"/>
                </a:lnTo>
                <a:lnTo>
                  <a:pt x="5234480" y="2995663"/>
                </a:lnTo>
                <a:lnTo>
                  <a:pt x="5702760" y="2995662"/>
                </a:lnTo>
                <a:cubicBezTo>
                  <a:pt x="5724080" y="2995384"/>
                  <a:pt x="5735642" y="2995113"/>
                  <a:pt x="5737450" y="2994853"/>
                </a:cubicBezTo>
                <a:cubicBezTo>
                  <a:pt x="5750614" y="2993090"/>
                  <a:pt x="5757194" y="2985699"/>
                  <a:pt x="5757194" y="2972679"/>
                </a:cubicBezTo>
                <a:cubicBezTo>
                  <a:pt x="5757194" y="2957356"/>
                  <a:pt x="5749233" y="2949695"/>
                  <a:pt x="5733312" y="2949694"/>
                </a:cubicBezTo>
                <a:lnTo>
                  <a:pt x="5627356" y="2950903"/>
                </a:lnTo>
                <a:lnTo>
                  <a:pt x="5498718" y="2952240"/>
                </a:lnTo>
                <a:lnTo>
                  <a:pt x="5496044" y="2686590"/>
                </a:lnTo>
                <a:lnTo>
                  <a:pt x="5496044" y="2653680"/>
                </a:lnTo>
                <a:cubicBezTo>
                  <a:pt x="5496044" y="2633870"/>
                  <a:pt x="5496154" y="2621381"/>
                  <a:pt x="5496373" y="2616214"/>
                </a:cubicBezTo>
                <a:lnTo>
                  <a:pt x="5674086" y="2617717"/>
                </a:lnTo>
                <a:lnTo>
                  <a:pt x="5706240" y="2618722"/>
                </a:lnTo>
                <a:cubicBezTo>
                  <a:pt x="5730017" y="2618722"/>
                  <a:pt x="5741907" y="2610504"/>
                  <a:pt x="5741907" y="2594066"/>
                </a:cubicBezTo>
                <a:cubicBezTo>
                  <a:pt x="5741907" y="2585034"/>
                  <a:pt x="5738967" y="2578945"/>
                  <a:pt x="5733086" y="2575799"/>
                </a:cubicBezTo>
                <a:cubicBezTo>
                  <a:pt x="5727206" y="2572656"/>
                  <a:pt x="5720833" y="2571081"/>
                  <a:pt x="5713961" y="2571082"/>
                </a:cubicBezTo>
                <a:lnTo>
                  <a:pt x="5673964" y="2571631"/>
                </a:lnTo>
                <a:lnTo>
                  <a:pt x="5532085" y="2574131"/>
                </a:lnTo>
                <a:lnTo>
                  <a:pt x="5496846" y="2573799"/>
                </a:lnTo>
                <a:lnTo>
                  <a:pt x="5498278" y="2463265"/>
                </a:lnTo>
                <a:lnTo>
                  <a:pt x="5692610" y="2465772"/>
                </a:lnTo>
                <a:lnTo>
                  <a:pt x="5695575" y="2465773"/>
                </a:lnTo>
                <a:cubicBezTo>
                  <a:pt x="5713238" y="2465773"/>
                  <a:pt x="5722072" y="2458247"/>
                  <a:pt x="5722072" y="2443194"/>
                </a:cubicBezTo>
                <a:cubicBezTo>
                  <a:pt x="5722073" y="2431437"/>
                  <a:pt x="5717504" y="2424362"/>
                  <a:pt x="5708371" y="2421973"/>
                </a:cubicBezTo>
                <a:cubicBezTo>
                  <a:pt x="5703573" y="2420528"/>
                  <a:pt x="5691207" y="2419805"/>
                  <a:pt x="5671272" y="2419805"/>
                </a:cubicBezTo>
                <a:close/>
                <a:moveTo>
                  <a:pt x="4581378" y="2419805"/>
                </a:moveTo>
                <a:lnTo>
                  <a:pt x="4582205" y="2675706"/>
                </a:lnTo>
                <a:lnTo>
                  <a:pt x="4580966" y="2835334"/>
                </a:lnTo>
                <a:lnTo>
                  <a:pt x="4580139" y="2968870"/>
                </a:lnTo>
                <a:lnTo>
                  <a:pt x="4580139" y="2995662"/>
                </a:lnTo>
                <a:lnTo>
                  <a:pt x="4843762" y="2995663"/>
                </a:lnTo>
                <a:lnTo>
                  <a:pt x="4843762" y="2947461"/>
                </a:lnTo>
                <a:lnTo>
                  <a:pt x="4843356" y="2877633"/>
                </a:lnTo>
                <a:lnTo>
                  <a:pt x="4843356" y="2869151"/>
                </a:lnTo>
                <a:cubicBezTo>
                  <a:pt x="4889499" y="2912530"/>
                  <a:pt x="4934085" y="2944895"/>
                  <a:pt x="4977114" y="2966247"/>
                </a:cubicBezTo>
                <a:cubicBezTo>
                  <a:pt x="5029322" y="2991986"/>
                  <a:pt x="5070278" y="3004855"/>
                  <a:pt x="5099982" y="3004856"/>
                </a:cubicBezTo>
                <a:cubicBezTo>
                  <a:pt x="5118149" y="3004855"/>
                  <a:pt x="5127233" y="2997547"/>
                  <a:pt x="5127233" y="2982930"/>
                </a:cubicBezTo>
                <a:cubicBezTo>
                  <a:pt x="5127233" y="2971878"/>
                  <a:pt x="5120716" y="2965064"/>
                  <a:pt x="5107682" y="2962493"/>
                </a:cubicBezTo>
                <a:cubicBezTo>
                  <a:pt x="5073816" y="2955423"/>
                  <a:pt x="5042194" y="2945589"/>
                  <a:pt x="5012818" y="2932994"/>
                </a:cubicBezTo>
                <a:cubicBezTo>
                  <a:pt x="4983442" y="2920399"/>
                  <a:pt x="4957240" y="2909951"/>
                  <a:pt x="4934211" y="2901650"/>
                </a:cubicBezTo>
                <a:cubicBezTo>
                  <a:pt x="5013134" y="2898228"/>
                  <a:pt x="5073955" y="2863576"/>
                  <a:pt x="5116671" y="2797692"/>
                </a:cubicBezTo>
                <a:cubicBezTo>
                  <a:pt x="5143271" y="2756573"/>
                  <a:pt x="5156570" y="2712831"/>
                  <a:pt x="5156570" y="2666466"/>
                </a:cubicBezTo>
                <a:cubicBezTo>
                  <a:pt x="5156570" y="2623066"/>
                  <a:pt x="5144656" y="2581504"/>
                  <a:pt x="5120829" y="2541777"/>
                </a:cubicBezTo>
                <a:cubicBezTo>
                  <a:pt x="5095114" y="2499057"/>
                  <a:pt x="5056210" y="2468090"/>
                  <a:pt x="5004114" y="2448874"/>
                </a:cubicBezTo>
                <a:cubicBezTo>
                  <a:pt x="4984823" y="2437861"/>
                  <a:pt x="4956166" y="2430264"/>
                  <a:pt x="4918146" y="2426080"/>
                </a:cubicBezTo>
                <a:cubicBezTo>
                  <a:pt x="4880122" y="2421897"/>
                  <a:pt x="4824827" y="2419805"/>
                  <a:pt x="4752262" y="2419805"/>
                </a:cubicBezTo>
                <a:close/>
                <a:moveTo>
                  <a:pt x="3925798" y="2419805"/>
                </a:moveTo>
                <a:lnTo>
                  <a:pt x="3926211" y="2444807"/>
                </a:lnTo>
                <a:lnTo>
                  <a:pt x="3926625" y="2537664"/>
                </a:lnTo>
                <a:lnTo>
                  <a:pt x="3928278" y="2674478"/>
                </a:lnTo>
                <a:lnTo>
                  <a:pt x="3926211" y="2962316"/>
                </a:lnTo>
                <a:lnTo>
                  <a:pt x="3925798" y="2995663"/>
                </a:lnTo>
                <a:lnTo>
                  <a:pt x="4189841" y="2995663"/>
                </a:lnTo>
                <a:lnTo>
                  <a:pt x="4189841" y="2977085"/>
                </a:lnTo>
                <a:lnTo>
                  <a:pt x="4189428" y="2898614"/>
                </a:lnTo>
                <a:lnTo>
                  <a:pt x="4189428" y="2895505"/>
                </a:lnTo>
                <a:cubicBezTo>
                  <a:pt x="4216094" y="2900149"/>
                  <a:pt x="4238730" y="2902471"/>
                  <a:pt x="4257338" y="2902472"/>
                </a:cubicBezTo>
                <a:cubicBezTo>
                  <a:pt x="4307121" y="2902472"/>
                  <a:pt x="4350994" y="2891350"/>
                  <a:pt x="4388958" y="2869105"/>
                </a:cubicBezTo>
                <a:cubicBezTo>
                  <a:pt x="4426923" y="2846863"/>
                  <a:pt x="4456265" y="2815070"/>
                  <a:pt x="4476984" y="2773729"/>
                </a:cubicBezTo>
                <a:cubicBezTo>
                  <a:pt x="4494366" y="2739139"/>
                  <a:pt x="4503057" y="2702906"/>
                  <a:pt x="4503057" y="2665030"/>
                </a:cubicBezTo>
                <a:cubicBezTo>
                  <a:pt x="4503057" y="2630036"/>
                  <a:pt x="4495313" y="2596466"/>
                  <a:pt x="4479827" y="2564318"/>
                </a:cubicBezTo>
                <a:cubicBezTo>
                  <a:pt x="4459668" y="2522446"/>
                  <a:pt x="4431081" y="2489737"/>
                  <a:pt x="4394058" y="2466190"/>
                </a:cubicBezTo>
                <a:cubicBezTo>
                  <a:pt x="4366701" y="2448687"/>
                  <a:pt x="4333056" y="2436580"/>
                  <a:pt x="4293128" y="2429871"/>
                </a:cubicBezTo>
                <a:cubicBezTo>
                  <a:pt x="4253199" y="2423160"/>
                  <a:pt x="4195228" y="2419804"/>
                  <a:pt x="4119214" y="2419805"/>
                </a:cubicBezTo>
                <a:close/>
                <a:moveTo>
                  <a:pt x="2869626" y="2419805"/>
                </a:moveTo>
                <a:lnTo>
                  <a:pt x="2870453" y="2675706"/>
                </a:lnTo>
                <a:lnTo>
                  <a:pt x="2869213" y="2835334"/>
                </a:lnTo>
                <a:lnTo>
                  <a:pt x="2868386" y="2968871"/>
                </a:lnTo>
                <a:lnTo>
                  <a:pt x="2868386" y="2995663"/>
                </a:lnTo>
                <a:lnTo>
                  <a:pt x="3132010" y="2995662"/>
                </a:lnTo>
                <a:lnTo>
                  <a:pt x="3132010" y="2947460"/>
                </a:lnTo>
                <a:lnTo>
                  <a:pt x="3131604" y="2877633"/>
                </a:lnTo>
                <a:lnTo>
                  <a:pt x="3131603" y="2869151"/>
                </a:lnTo>
                <a:cubicBezTo>
                  <a:pt x="3177746" y="2912530"/>
                  <a:pt x="3222331" y="2944895"/>
                  <a:pt x="3265361" y="2966247"/>
                </a:cubicBezTo>
                <a:cubicBezTo>
                  <a:pt x="3317568" y="2991987"/>
                  <a:pt x="3358524" y="3004855"/>
                  <a:pt x="3388228" y="3004856"/>
                </a:cubicBezTo>
                <a:cubicBezTo>
                  <a:pt x="3406396" y="3004856"/>
                  <a:pt x="3415481" y="2997547"/>
                  <a:pt x="3415481" y="2982929"/>
                </a:cubicBezTo>
                <a:cubicBezTo>
                  <a:pt x="3415481" y="2971877"/>
                  <a:pt x="3408964" y="2965065"/>
                  <a:pt x="3395930" y="2962493"/>
                </a:cubicBezTo>
                <a:cubicBezTo>
                  <a:pt x="3362064" y="2955423"/>
                  <a:pt x="3330443" y="2945589"/>
                  <a:pt x="3301066" y="2932994"/>
                </a:cubicBezTo>
                <a:cubicBezTo>
                  <a:pt x="3271689" y="2920400"/>
                  <a:pt x="3245487" y="2909951"/>
                  <a:pt x="3222458" y="2901650"/>
                </a:cubicBezTo>
                <a:cubicBezTo>
                  <a:pt x="3301383" y="2898228"/>
                  <a:pt x="3362202" y="2863576"/>
                  <a:pt x="3404917" y="2797691"/>
                </a:cubicBezTo>
                <a:cubicBezTo>
                  <a:pt x="3431518" y="2756573"/>
                  <a:pt x="3444819" y="2712832"/>
                  <a:pt x="3444819" y="2666467"/>
                </a:cubicBezTo>
                <a:cubicBezTo>
                  <a:pt x="3444819" y="2623067"/>
                  <a:pt x="3432905" y="2581503"/>
                  <a:pt x="3409076" y="2541778"/>
                </a:cubicBezTo>
                <a:cubicBezTo>
                  <a:pt x="3383362" y="2499057"/>
                  <a:pt x="3344457" y="2468090"/>
                  <a:pt x="3292362" y="2448873"/>
                </a:cubicBezTo>
                <a:cubicBezTo>
                  <a:pt x="3273070" y="2437861"/>
                  <a:pt x="3244414" y="2430263"/>
                  <a:pt x="3206391" y="2426079"/>
                </a:cubicBezTo>
                <a:cubicBezTo>
                  <a:pt x="3168369" y="2421897"/>
                  <a:pt x="3113076" y="2419805"/>
                  <a:pt x="3040510" y="2419805"/>
                </a:cubicBezTo>
                <a:close/>
                <a:moveTo>
                  <a:pt x="9479789" y="2419804"/>
                </a:moveTo>
                <a:lnTo>
                  <a:pt x="9215088" y="2419805"/>
                </a:lnTo>
                <a:lnTo>
                  <a:pt x="9214513" y="2448292"/>
                </a:lnTo>
                <a:lnTo>
                  <a:pt x="9217400" y="2652767"/>
                </a:lnTo>
                <a:lnTo>
                  <a:pt x="9214920" y="2995663"/>
                </a:lnTo>
                <a:lnTo>
                  <a:pt x="9479718" y="2995662"/>
                </a:lnTo>
                <a:lnTo>
                  <a:pt x="9477175" y="2681314"/>
                </a:lnTo>
                <a:lnTo>
                  <a:pt x="9479790" y="2448475"/>
                </a:lnTo>
                <a:close/>
                <a:moveTo>
                  <a:pt x="9112322" y="2419804"/>
                </a:moveTo>
                <a:lnTo>
                  <a:pt x="8628540" y="2419805"/>
                </a:lnTo>
                <a:cubicBezTo>
                  <a:pt x="8613016" y="2420188"/>
                  <a:pt x="8604106" y="2420671"/>
                  <a:pt x="8601812" y="2421254"/>
                </a:cubicBezTo>
                <a:cubicBezTo>
                  <a:pt x="8590000" y="2422968"/>
                  <a:pt x="8584095" y="2430623"/>
                  <a:pt x="8584095" y="2444218"/>
                </a:cubicBezTo>
                <a:cubicBezTo>
                  <a:pt x="8584095" y="2459659"/>
                  <a:pt x="8593389" y="2467380"/>
                  <a:pt x="8611974" y="2467379"/>
                </a:cubicBezTo>
                <a:lnTo>
                  <a:pt x="8623402" y="2466975"/>
                </a:lnTo>
                <a:lnTo>
                  <a:pt x="8699787" y="2465336"/>
                </a:lnTo>
                <a:lnTo>
                  <a:pt x="8744945" y="2464100"/>
                </a:lnTo>
                <a:lnTo>
                  <a:pt x="8746074" y="2550064"/>
                </a:lnTo>
                <a:lnTo>
                  <a:pt x="8747315" y="2661046"/>
                </a:lnTo>
                <a:lnTo>
                  <a:pt x="8744835" y="2995662"/>
                </a:lnTo>
                <a:lnTo>
                  <a:pt x="9008878" y="2995663"/>
                </a:lnTo>
                <a:lnTo>
                  <a:pt x="9007600" y="2697195"/>
                </a:lnTo>
                <a:lnTo>
                  <a:pt x="9008742" y="2584057"/>
                </a:lnTo>
                <a:lnTo>
                  <a:pt x="9010679" y="2464114"/>
                </a:lnTo>
                <a:lnTo>
                  <a:pt x="9102805" y="2465734"/>
                </a:lnTo>
                <a:lnTo>
                  <a:pt x="9138259" y="2466975"/>
                </a:lnTo>
                <a:cubicBezTo>
                  <a:pt x="9158063" y="2466974"/>
                  <a:pt x="9167965" y="2459526"/>
                  <a:pt x="9167965" y="2444630"/>
                </a:cubicBezTo>
                <a:cubicBezTo>
                  <a:pt x="9167965" y="2433870"/>
                  <a:pt x="9164626" y="2427129"/>
                  <a:pt x="9157950" y="2424407"/>
                </a:cubicBezTo>
                <a:cubicBezTo>
                  <a:pt x="9151602" y="2421723"/>
                  <a:pt x="9136393" y="2420188"/>
                  <a:pt x="9112322" y="2419804"/>
                </a:cubicBezTo>
                <a:close/>
                <a:moveTo>
                  <a:pt x="6748329" y="2419804"/>
                </a:moveTo>
                <a:lnTo>
                  <a:pt x="6310712" y="2419805"/>
                </a:lnTo>
                <a:lnTo>
                  <a:pt x="6314016" y="2682673"/>
                </a:lnTo>
                <a:lnTo>
                  <a:pt x="6312364" y="2829190"/>
                </a:lnTo>
                <a:lnTo>
                  <a:pt x="6311951" y="2966004"/>
                </a:lnTo>
                <a:lnTo>
                  <a:pt x="6311538" y="2995663"/>
                </a:lnTo>
                <a:lnTo>
                  <a:pt x="6779818" y="2995663"/>
                </a:lnTo>
                <a:cubicBezTo>
                  <a:pt x="6801136" y="2995384"/>
                  <a:pt x="6812700" y="2995114"/>
                  <a:pt x="6814508" y="2994852"/>
                </a:cubicBezTo>
                <a:cubicBezTo>
                  <a:pt x="6827670" y="2993089"/>
                  <a:pt x="6834252" y="2985699"/>
                  <a:pt x="6834252" y="2972679"/>
                </a:cubicBezTo>
                <a:cubicBezTo>
                  <a:pt x="6834252" y="2957356"/>
                  <a:pt x="6826291" y="2949695"/>
                  <a:pt x="6810370" y="2949695"/>
                </a:cubicBezTo>
                <a:lnTo>
                  <a:pt x="6704412" y="2950903"/>
                </a:lnTo>
                <a:lnTo>
                  <a:pt x="6575774" y="2952241"/>
                </a:lnTo>
                <a:lnTo>
                  <a:pt x="6573102" y="2686591"/>
                </a:lnTo>
                <a:lnTo>
                  <a:pt x="6573102" y="2653681"/>
                </a:lnTo>
                <a:cubicBezTo>
                  <a:pt x="6573102" y="2633871"/>
                  <a:pt x="6573211" y="2621382"/>
                  <a:pt x="6573429" y="2616215"/>
                </a:cubicBezTo>
                <a:lnTo>
                  <a:pt x="6751144" y="2617717"/>
                </a:lnTo>
                <a:lnTo>
                  <a:pt x="6783297" y="2618722"/>
                </a:lnTo>
                <a:cubicBezTo>
                  <a:pt x="6807073" y="2618721"/>
                  <a:pt x="6818963" y="2610504"/>
                  <a:pt x="6818962" y="2594066"/>
                </a:cubicBezTo>
                <a:cubicBezTo>
                  <a:pt x="6818963" y="2585034"/>
                  <a:pt x="6816023" y="2578945"/>
                  <a:pt x="6810142" y="2575800"/>
                </a:cubicBezTo>
                <a:cubicBezTo>
                  <a:pt x="6804264" y="2572655"/>
                  <a:pt x="6797889" y="2571082"/>
                  <a:pt x="6791018" y="2571081"/>
                </a:cubicBezTo>
                <a:lnTo>
                  <a:pt x="6751022" y="2571630"/>
                </a:lnTo>
                <a:lnTo>
                  <a:pt x="6609142" y="2574132"/>
                </a:lnTo>
                <a:lnTo>
                  <a:pt x="6573902" y="2573799"/>
                </a:lnTo>
                <a:lnTo>
                  <a:pt x="6575335" y="2463266"/>
                </a:lnTo>
                <a:lnTo>
                  <a:pt x="6769667" y="2465773"/>
                </a:lnTo>
                <a:lnTo>
                  <a:pt x="6772631" y="2465773"/>
                </a:lnTo>
                <a:cubicBezTo>
                  <a:pt x="6790295" y="2465773"/>
                  <a:pt x="6799129" y="2458246"/>
                  <a:pt x="6799129" y="2443193"/>
                </a:cubicBezTo>
                <a:cubicBezTo>
                  <a:pt x="6799130" y="2431436"/>
                  <a:pt x="6794562" y="2424363"/>
                  <a:pt x="6785428" y="2421973"/>
                </a:cubicBezTo>
                <a:cubicBezTo>
                  <a:pt x="6780628" y="2420528"/>
                  <a:pt x="6768263" y="2419804"/>
                  <a:pt x="6748329" y="2419804"/>
                </a:cubicBezTo>
                <a:close/>
                <a:moveTo>
                  <a:pt x="2759987" y="2411865"/>
                </a:moveTo>
                <a:cubicBezTo>
                  <a:pt x="2742924" y="2411865"/>
                  <a:pt x="2734393" y="2421902"/>
                  <a:pt x="2734393" y="2441978"/>
                </a:cubicBezTo>
                <a:lnTo>
                  <a:pt x="2735806" y="2475502"/>
                </a:lnTo>
                <a:lnTo>
                  <a:pt x="2736872" y="2583788"/>
                </a:lnTo>
                <a:cubicBezTo>
                  <a:pt x="2736871" y="2694151"/>
                  <a:pt x="2734280" y="2770097"/>
                  <a:pt x="2729096" y="2811625"/>
                </a:cubicBezTo>
                <a:cubicBezTo>
                  <a:pt x="2723911" y="2853153"/>
                  <a:pt x="2713517" y="2884782"/>
                  <a:pt x="2697914" y="2906514"/>
                </a:cubicBezTo>
                <a:cubicBezTo>
                  <a:pt x="2667470" y="2948673"/>
                  <a:pt x="2606243" y="2969752"/>
                  <a:pt x="2514229" y="2969753"/>
                </a:cubicBezTo>
                <a:cubicBezTo>
                  <a:pt x="2503309" y="2969753"/>
                  <a:pt x="2494110" y="2969456"/>
                  <a:pt x="2486634" y="2968864"/>
                </a:cubicBezTo>
                <a:lnTo>
                  <a:pt x="2485607" y="2871405"/>
                </a:lnTo>
                <a:lnTo>
                  <a:pt x="2486349" y="2631924"/>
                </a:lnTo>
                <a:lnTo>
                  <a:pt x="2488054" y="2419805"/>
                </a:lnTo>
                <a:lnTo>
                  <a:pt x="2223662" y="2419804"/>
                </a:lnTo>
                <a:lnTo>
                  <a:pt x="2225315" y="2642908"/>
                </a:lnTo>
                <a:cubicBezTo>
                  <a:pt x="2225586" y="2744735"/>
                  <a:pt x="2226273" y="2805823"/>
                  <a:pt x="2227374" y="2826174"/>
                </a:cubicBezTo>
                <a:cubicBezTo>
                  <a:pt x="2228477" y="2846525"/>
                  <a:pt x="2232241" y="2866446"/>
                  <a:pt x="2238667" y="2885939"/>
                </a:cubicBezTo>
                <a:cubicBezTo>
                  <a:pt x="2253152" y="2929009"/>
                  <a:pt x="2277848" y="2959655"/>
                  <a:pt x="2312754" y="2977883"/>
                </a:cubicBezTo>
                <a:cubicBezTo>
                  <a:pt x="2355755" y="3000880"/>
                  <a:pt x="2419028" y="3012378"/>
                  <a:pt x="2502574" y="3012378"/>
                </a:cubicBezTo>
                <a:cubicBezTo>
                  <a:pt x="2598608" y="3012377"/>
                  <a:pt x="2667668" y="2990386"/>
                  <a:pt x="2709757" y="2946403"/>
                </a:cubicBezTo>
                <a:cubicBezTo>
                  <a:pt x="2739468" y="2927093"/>
                  <a:pt x="2758686" y="2894246"/>
                  <a:pt x="2767412" y="2847858"/>
                </a:cubicBezTo>
                <a:cubicBezTo>
                  <a:pt x="2771539" y="2825893"/>
                  <a:pt x="2774281" y="2802503"/>
                  <a:pt x="2775637" y="2777685"/>
                </a:cubicBezTo>
                <a:cubicBezTo>
                  <a:pt x="2776994" y="2752868"/>
                  <a:pt x="2778212" y="2705906"/>
                  <a:pt x="2779298" y="2636796"/>
                </a:cubicBezTo>
                <a:lnTo>
                  <a:pt x="2782597" y="2473653"/>
                </a:lnTo>
                <a:cubicBezTo>
                  <a:pt x="2783518" y="2458467"/>
                  <a:pt x="2783978" y="2447484"/>
                  <a:pt x="2783978" y="2440706"/>
                </a:cubicBezTo>
                <a:cubicBezTo>
                  <a:pt x="2783979" y="2421479"/>
                  <a:pt x="2775981" y="2411865"/>
                  <a:pt x="2759987" y="2411865"/>
                </a:cubicBezTo>
                <a:close/>
                <a:moveTo>
                  <a:pt x="9838390" y="2402672"/>
                </a:moveTo>
                <a:cubicBezTo>
                  <a:pt x="9792945" y="2402948"/>
                  <a:pt x="9750270" y="2412543"/>
                  <a:pt x="9710365" y="2431454"/>
                </a:cubicBezTo>
                <a:cubicBezTo>
                  <a:pt x="9650630" y="2459830"/>
                  <a:pt x="9605210" y="2502670"/>
                  <a:pt x="9574107" y="2559968"/>
                </a:cubicBezTo>
                <a:cubicBezTo>
                  <a:pt x="9548919" y="2606429"/>
                  <a:pt x="9536325" y="2655410"/>
                  <a:pt x="9536325" y="2706911"/>
                </a:cubicBezTo>
                <a:cubicBezTo>
                  <a:pt x="9536325" y="2747952"/>
                  <a:pt x="9544159" y="2783823"/>
                  <a:pt x="9559825" y="2814526"/>
                </a:cubicBezTo>
                <a:cubicBezTo>
                  <a:pt x="9586289" y="2885213"/>
                  <a:pt x="9630216" y="2937975"/>
                  <a:pt x="9691608" y="2972809"/>
                </a:cubicBezTo>
                <a:cubicBezTo>
                  <a:pt x="9737674" y="2999189"/>
                  <a:pt x="9786601" y="3012378"/>
                  <a:pt x="9838390" y="3012378"/>
                </a:cubicBezTo>
                <a:cubicBezTo>
                  <a:pt x="9887395" y="3012377"/>
                  <a:pt x="9934090" y="3000736"/>
                  <a:pt x="9978482" y="2977451"/>
                </a:cubicBezTo>
                <a:cubicBezTo>
                  <a:pt x="10039164" y="2945639"/>
                  <a:pt x="10083788" y="2899161"/>
                  <a:pt x="10112356" y="2838018"/>
                </a:cubicBezTo>
                <a:cubicBezTo>
                  <a:pt x="10131631" y="2796778"/>
                  <a:pt x="10141269" y="2754305"/>
                  <a:pt x="10141269" y="2710600"/>
                </a:cubicBezTo>
                <a:cubicBezTo>
                  <a:pt x="10141268" y="2656310"/>
                  <a:pt x="10128975" y="2610054"/>
                  <a:pt x="10104389" y="2571833"/>
                </a:cubicBezTo>
                <a:cubicBezTo>
                  <a:pt x="10071884" y="2505732"/>
                  <a:pt x="10025591" y="2458757"/>
                  <a:pt x="9965511" y="2430912"/>
                </a:cubicBezTo>
                <a:cubicBezTo>
                  <a:pt x="9924662" y="2412085"/>
                  <a:pt x="9882289" y="2402671"/>
                  <a:pt x="9838390" y="2402672"/>
                </a:cubicBezTo>
                <a:close/>
                <a:moveTo>
                  <a:pt x="1847007" y="2402672"/>
                </a:moveTo>
                <a:cubicBezTo>
                  <a:pt x="1801561" y="2402949"/>
                  <a:pt x="1758886" y="2412544"/>
                  <a:pt x="1718981" y="2431453"/>
                </a:cubicBezTo>
                <a:cubicBezTo>
                  <a:pt x="1659246" y="2459831"/>
                  <a:pt x="1613828" y="2502670"/>
                  <a:pt x="1582725" y="2559969"/>
                </a:cubicBezTo>
                <a:cubicBezTo>
                  <a:pt x="1557536" y="2606429"/>
                  <a:pt x="1544941" y="2655410"/>
                  <a:pt x="1544941" y="2706911"/>
                </a:cubicBezTo>
                <a:cubicBezTo>
                  <a:pt x="1544941" y="2747952"/>
                  <a:pt x="1552777" y="2783823"/>
                  <a:pt x="1568444" y="2814525"/>
                </a:cubicBezTo>
                <a:cubicBezTo>
                  <a:pt x="1594906" y="2885214"/>
                  <a:pt x="1638833" y="2937976"/>
                  <a:pt x="1700226" y="2972809"/>
                </a:cubicBezTo>
                <a:cubicBezTo>
                  <a:pt x="1746290" y="2999189"/>
                  <a:pt x="1795218" y="3012378"/>
                  <a:pt x="1847007" y="3012378"/>
                </a:cubicBezTo>
                <a:cubicBezTo>
                  <a:pt x="1896010" y="3012378"/>
                  <a:pt x="1942709" y="3000736"/>
                  <a:pt x="1987099" y="2977450"/>
                </a:cubicBezTo>
                <a:cubicBezTo>
                  <a:pt x="2047780" y="2945638"/>
                  <a:pt x="2092405" y="2899162"/>
                  <a:pt x="2120973" y="2838019"/>
                </a:cubicBezTo>
                <a:cubicBezTo>
                  <a:pt x="2140249" y="2796777"/>
                  <a:pt x="2149885" y="2754304"/>
                  <a:pt x="2149885" y="2710599"/>
                </a:cubicBezTo>
                <a:cubicBezTo>
                  <a:pt x="2149886" y="2656309"/>
                  <a:pt x="2137590" y="2610053"/>
                  <a:pt x="2113006" y="2571834"/>
                </a:cubicBezTo>
                <a:cubicBezTo>
                  <a:pt x="2080501" y="2505732"/>
                  <a:pt x="2034207" y="2458758"/>
                  <a:pt x="1974127" y="2430911"/>
                </a:cubicBezTo>
                <a:cubicBezTo>
                  <a:pt x="1933279" y="2412084"/>
                  <a:pt x="1890906" y="2402672"/>
                  <a:pt x="1847007" y="2402672"/>
                </a:cubicBezTo>
                <a:close/>
                <a:moveTo>
                  <a:pt x="6020727" y="2402671"/>
                </a:moveTo>
                <a:cubicBezTo>
                  <a:pt x="5955202" y="2402671"/>
                  <a:pt x="5899989" y="2418903"/>
                  <a:pt x="5855086" y="2451368"/>
                </a:cubicBezTo>
                <a:cubicBezTo>
                  <a:pt x="5808583" y="2484948"/>
                  <a:pt x="5785330" y="2528329"/>
                  <a:pt x="5785331" y="2581510"/>
                </a:cubicBezTo>
                <a:cubicBezTo>
                  <a:pt x="5785330" y="2616518"/>
                  <a:pt x="5797364" y="2653147"/>
                  <a:pt x="5821429" y="2691403"/>
                </a:cubicBezTo>
                <a:cubicBezTo>
                  <a:pt x="5839236" y="2719642"/>
                  <a:pt x="5874651" y="2762752"/>
                  <a:pt x="5927668" y="2820735"/>
                </a:cubicBezTo>
                <a:cubicBezTo>
                  <a:pt x="5969266" y="2866029"/>
                  <a:pt x="5995266" y="2895978"/>
                  <a:pt x="6005670" y="2910584"/>
                </a:cubicBezTo>
                <a:cubicBezTo>
                  <a:pt x="6016075" y="2925192"/>
                  <a:pt x="6021275" y="2937716"/>
                  <a:pt x="6021275" y="2948159"/>
                </a:cubicBezTo>
                <a:cubicBezTo>
                  <a:pt x="6021275" y="2961998"/>
                  <a:pt x="6008241" y="2968917"/>
                  <a:pt x="5982174" y="2968917"/>
                </a:cubicBezTo>
                <a:cubicBezTo>
                  <a:pt x="5954777" y="2968916"/>
                  <a:pt x="5927032" y="2962427"/>
                  <a:pt x="5898935" y="2949449"/>
                </a:cubicBezTo>
                <a:cubicBezTo>
                  <a:pt x="5870839" y="2936470"/>
                  <a:pt x="5845632" y="2918232"/>
                  <a:pt x="5823314" y="2894735"/>
                </a:cubicBezTo>
                <a:cubicBezTo>
                  <a:pt x="5817890" y="2887356"/>
                  <a:pt x="5811469" y="2883667"/>
                  <a:pt x="5804047" y="2883667"/>
                </a:cubicBezTo>
                <a:cubicBezTo>
                  <a:pt x="5797940" y="2883667"/>
                  <a:pt x="5792674" y="2885910"/>
                  <a:pt x="5788250" y="2890393"/>
                </a:cubicBezTo>
                <a:cubicBezTo>
                  <a:pt x="5783824" y="2894876"/>
                  <a:pt x="5781611" y="2900069"/>
                  <a:pt x="5781612" y="2905971"/>
                </a:cubicBezTo>
                <a:cubicBezTo>
                  <a:pt x="5781612" y="2921281"/>
                  <a:pt x="5798566" y="2940683"/>
                  <a:pt x="5832469" y="2964176"/>
                </a:cubicBezTo>
                <a:cubicBezTo>
                  <a:pt x="5878934" y="2996310"/>
                  <a:pt x="5932760" y="3012378"/>
                  <a:pt x="5993946" y="3012378"/>
                </a:cubicBezTo>
                <a:cubicBezTo>
                  <a:pt x="6060055" y="3012378"/>
                  <a:pt x="6116165" y="2998462"/>
                  <a:pt x="6162271" y="2970635"/>
                </a:cubicBezTo>
                <a:cubicBezTo>
                  <a:pt x="6187157" y="2955576"/>
                  <a:pt x="6206588" y="2936361"/>
                  <a:pt x="6220558" y="2912984"/>
                </a:cubicBezTo>
                <a:cubicBezTo>
                  <a:pt x="6234530" y="2889609"/>
                  <a:pt x="6241515" y="2864767"/>
                  <a:pt x="6241515" y="2838456"/>
                </a:cubicBezTo>
                <a:cubicBezTo>
                  <a:pt x="6241515" y="2807968"/>
                  <a:pt x="6229047" y="2774856"/>
                  <a:pt x="6204107" y="2739121"/>
                </a:cubicBezTo>
                <a:cubicBezTo>
                  <a:pt x="6191604" y="2711780"/>
                  <a:pt x="6141446" y="2654168"/>
                  <a:pt x="6053634" y="2566289"/>
                </a:cubicBezTo>
                <a:cubicBezTo>
                  <a:pt x="6036882" y="2541708"/>
                  <a:pt x="6023583" y="2521826"/>
                  <a:pt x="6013733" y="2506645"/>
                </a:cubicBezTo>
                <a:cubicBezTo>
                  <a:pt x="6003886" y="2491463"/>
                  <a:pt x="5998962" y="2479028"/>
                  <a:pt x="5998963" y="2469338"/>
                </a:cubicBezTo>
                <a:cubicBezTo>
                  <a:pt x="5998962" y="2462909"/>
                  <a:pt x="6002227" y="2457434"/>
                  <a:pt x="6008760" y="2452913"/>
                </a:cubicBezTo>
                <a:cubicBezTo>
                  <a:pt x="6015291" y="2448392"/>
                  <a:pt x="6024362" y="2446131"/>
                  <a:pt x="6035963" y="2446132"/>
                </a:cubicBezTo>
                <a:cubicBezTo>
                  <a:pt x="6056720" y="2446131"/>
                  <a:pt x="6078466" y="2450517"/>
                  <a:pt x="6101202" y="2459286"/>
                </a:cubicBezTo>
                <a:cubicBezTo>
                  <a:pt x="6123941" y="2468056"/>
                  <a:pt x="6142206" y="2479037"/>
                  <a:pt x="6155994" y="2492230"/>
                </a:cubicBezTo>
                <a:cubicBezTo>
                  <a:pt x="6166441" y="2502172"/>
                  <a:pt x="6175073" y="2507145"/>
                  <a:pt x="6181891" y="2507144"/>
                </a:cubicBezTo>
                <a:cubicBezTo>
                  <a:pt x="6187219" y="2507144"/>
                  <a:pt x="6192153" y="2505062"/>
                  <a:pt x="6196694" y="2500899"/>
                </a:cubicBezTo>
                <a:cubicBezTo>
                  <a:pt x="6201231" y="2496735"/>
                  <a:pt x="6203501" y="2491931"/>
                  <a:pt x="6203501" y="2486485"/>
                </a:cubicBezTo>
                <a:cubicBezTo>
                  <a:pt x="6203502" y="2477845"/>
                  <a:pt x="6197856" y="2468340"/>
                  <a:pt x="6186564" y="2457970"/>
                </a:cubicBezTo>
                <a:cubicBezTo>
                  <a:pt x="6175270" y="2447601"/>
                  <a:pt x="6163644" y="2439386"/>
                  <a:pt x="6151683" y="2433327"/>
                </a:cubicBezTo>
                <a:cubicBezTo>
                  <a:pt x="6110116" y="2412890"/>
                  <a:pt x="6066464" y="2402672"/>
                  <a:pt x="6020727" y="2402671"/>
                </a:cubicBezTo>
                <a:close/>
                <a:moveTo>
                  <a:pt x="10197164" y="2396821"/>
                </a:moveTo>
                <a:lnTo>
                  <a:pt x="10200470" y="2688458"/>
                </a:lnTo>
                <a:lnTo>
                  <a:pt x="10198817" y="2898541"/>
                </a:lnTo>
                <a:lnTo>
                  <a:pt x="10198403" y="2944842"/>
                </a:lnTo>
                <a:lnTo>
                  <a:pt x="10197991" y="2973527"/>
                </a:lnTo>
                <a:cubicBezTo>
                  <a:pt x="10197991" y="2993578"/>
                  <a:pt x="10206324" y="3003601"/>
                  <a:pt x="10222989" y="3003602"/>
                </a:cubicBezTo>
                <a:cubicBezTo>
                  <a:pt x="10239656" y="3003601"/>
                  <a:pt x="10247989" y="2997728"/>
                  <a:pt x="10247989" y="2985980"/>
                </a:cubicBezTo>
                <a:lnTo>
                  <a:pt x="10247441" y="2949334"/>
                </a:lnTo>
                <a:lnTo>
                  <a:pt x="10243308" y="2737692"/>
                </a:lnTo>
                <a:lnTo>
                  <a:pt x="10243031" y="2726095"/>
                </a:lnTo>
                <a:cubicBezTo>
                  <a:pt x="10300837" y="2760840"/>
                  <a:pt x="10383298" y="2809244"/>
                  <a:pt x="10490410" y="2871303"/>
                </a:cubicBezTo>
                <a:cubicBezTo>
                  <a:pt x="10597522" y="2933363"/>
                  <a:pt x="10683379" y="2982477"/>
                  <a:pt x="10747976" y="3018648"/>
                </a:cubicBezTo>
                <a:lnTo>
                  <a:pt x="10746427" y="2876707"/>
                </a:lnTo>
                <a:lnTo>
                  <a:pt x="10745362" y="2743529"/>
                </a:lnTo>
                <a:lnTo>
                  <a:pt x="10746602" y="2617043"/>
                </a:lnTo>
                <a:lnTo>
                  <a:pt x="10748389" y="2470462"/>
                </a:lnTo>
                <a:cubicBezTo>
                  <a:pt x="10748390" y="2461395"/>
                  <a:pt x="10748528" y="2453990"/>
                  <a:pt x="10748804" y="2448247"/>
                </a:cubicBezTo>
                <a:lnTo>
                  <a:pt x="10748803" y="2444807"/>
                </a:lnTo>
                <a:cubicBezTo>
                  <a:pt x="10748804" y="2433715"/>
                  <a:pt x="10746965" y="2425451"/>
                  <a:pt x="10743286" y="2420017"/>
                </a:cubicBezTo>
                <a:cubicBezTo>
                  <a:pt x="10739609" y="2414581"/>
                  <a:pt x="10733254" y="2411865"/>
                  <a:pt x="10724223" y="2411864"/>
                </a:cubicBezTo>
                <a:cubicBezTo>
                  <a:pt x="10708655" y="2411864"/>
                  <a:pt x="10700869" y="2422020"/>
                  <a:pt x="10700869" y="2442332"/>
                </a:cubicBezTo>
                <a:lnTo>
                  <a:pt x="10701284" y="2473588"/>
                </a:lnTo>
                <a:lnTo>
                  <a:pt x="10701697" y="2523136"/>
                </a:lnTo>
                <a:lnTo>
                  <a:pt x="10702524" y="2631644"/>
                </a:lnTo>
                <a:lnTo>
                  <a:pt x="10702524" y="2691541"/>
                </a:lnTo>
                <a:cubicBezTo>
                  <a:pt x="10483855" y="2564575"/>
                  <a:pt x="10315404" y="2466334"/>
                  <a:pt x="10197164" y="2396821"/>
                </a:cubicBezTo>
                <a:close/>
                <a:moveTo>
                  <a:pt x="6869824" y="2396821"/>
                </a:moveTo>
                <a:lnTo>
                  <a:pt x="6873130" y="2688457"/>
                </a:lnTo>
                <a:lnTo>
                  <a:pt x="6871478" y="2898542"/>
                </a:lnTo>
                <a:lnTo>
                  <a:pt x="6871065" y="2944842"/>
                </a:lnTo>
                <a:lnTo>
                  <a:pt x="6870651" y="2973526"/>
                </a:lnTo>
                <a:cubicBezTo>
                  <a:pt x="6870651" y="2993577"/>
                  <a:pt x="6878985" y="3003602"/>
                  <a:pt x="6895651" y="3003601"/>
                </a:cubicBezTo>
                <a:cubicBezTo>
                  <a:pt x="6912318" y="3003602"/>
                  <a:pt x="6920650" y="2997728"/>
                  <a:pt x="6920649" y="2985980"/>
                </a:cubicBezTo>
                <a:lnTo>
                  <a:pt x="6920102" y="2949335"/>
                </a:lnTo>
                <a:lnTo>
                  <a:pt x="6915970" y="2737691"/>
                </a:lnTo>
                <a:lnTo>
                  <a:pt x="6915691" y="2726095"/>
                </a:lnTo>
                <a:cubicBezTo>
                  <a:pt x="6973499" y="2760841"/>
                  <a:pt x="7055958" y="2809244"/>
                  <a:pt x="7163070" y="2871303"/>
                </a:cubicBezTo>
                <a:cubicBezTo>
                  <a:pt x="7270183" y="2933363"/>
                  <a:pt x="7356039" y="2982478"/>
                  <a:pt x="7420638" y="3018648"/>
                </a:cubicBezTo>
                <a:lnTo>
                  <a:pt x="7419087" y="2876706"/>
                </a:lnTo>
                <a:lnTo>
                  <a:pt x="7418023" y="2743529"/>
                </a:lnTo>
                <a:lnTo>
                  <a:pt x="7419263" y="2617043"/>
                </a:lnTo>
                <a:lnTo>
                  <a:pt x="7421051" y="2470461"/>
                </a:lnTo>
                <a:cubicBezTo>
                  <a:pt x="7421051" y="2461394"/>
                  <a:pt x="7421189" y="2453989"/>
                  <a:pt x="7421463" y="2448246"/>
                </a:cubicBezTo>
                <a:lnTo>
                  <a:pt x="7421464" y="2444806"/>
                </a:lnTo>
                <a:cubicBezTo>
                  <a:pt x="7421464" y="2433714"/>
                  <a:pt x="7419625" y="2425452"/>
                  <a:pt x="7415947" y="2420016"/>
                </a:cubicBezTo>
                <a:cubicBezTo>
                  <a:pt x="7412269" y="2414582"/>
                  <a:pt x="7405915" y="2411864"/>
                  <a:pt x="7396885" y="2411865"/>
                </a:cubicBezTo>
                <a:cubicBezTo>
                  <a:pt x="7381316" y="2411865"/>
                  <a:pt x="7373532" y="2422021"/>
                  <a:pt x="7373532" y="2442333"/>
                </a:cubicBezTo>
                <a:lnTo>
                  <a:pt x="7373945" y="2473589"/>
                </a:lnTo>
                <a:lnTo>
                  <a:pt x="7374358" y="2523136"/>
                </a:lnTo>
                <a:lnTo>
                  <a:pt x="7375183" y="2631643"/>
                </a:lnTo>
                <a:lnTo>
                  <a:pt x="7375184" y="2691540"/>
                </a:lnTo>
                <a:cubicBezTo>
                  <a:pt x="7156518" y="2564574"/>
                  <a:pt x="6988063" y="2466333"/>
                  <a:pt x="6869824" y="2396821"/>
                </a:cubicBezTo>
                <a:close/>
                <a:moveTo>
                  <a:pt x="8328005" y="2385956"/>
                </a:moveTo>
                <a:lnTo>
                  <a:pt x="8288865" y="2445472"/>
                </a:lnTo>
                <a:lnTo>
                  <a:pt x="8043495" y="2863176"/>
                </a:lnTo>
                <a:cubicBezTo>
                  <a:pt x="8011978" y="2917081"/>
                  <a:pt x="7993383" y="2949257"/>
                  <a:pt x="7987705" y="2959703"/>
                </a:cubicBezTo>
                <a:cubicBezTo>
                  <a:pt x="7982028" y="2970152"/>
                  <a:pt x="7979189" y="2977902"/>
                  <a:pt x="7979189" y="2982956"/>
                </a:cubicBezTo>
                <a:cubicBezTo>
                  <a:pt x="7979188" y="2996720"/>
                  <a:pt x="7986568" y="3003602"/>
                  <a:pt x="8001328" y="3003602"/>
                </a:cubicBezTo>
                <a:cubicBezTo>
                  <a:pt x="8008644" y="3003602"/>
                  <a:pt x="8014421" y="3001136"/>
                  <a:pt x="8018657" y="2996204"/>
                </a:cubicBezTo>
                <a:cubicBezTo>
                  <a:pt x="8022892" y="2991272"/>
                  <a:pt x="8029056" y="2981134"/>
                  <a:pt x="8037148" y="2965790"/>
                </a:cubicBezTo>
                <a:lnTo>
                  <a:pt x="8061850" y="2920036"/>
                </a:lnTo>
                <a:lnTo>
                  <a:pt x="8076559" y="2920447"/>
                </a:lnTo>
                <a:lnTo>
                  <a:pt x="8196054" y="2920860"/>
                </a:lnTo>
                <a:lnTo>
                  <a:pt x="8326649" y="2920859"/>
                </a:lnTo>
                <a:lnTo>
                  <a:pt x="8365879" y="2995663"/>
                </a:lnTo>
                <a:lnTo>
                  <a:pt x="8660578" y="2995662"/>
                </a:lnTo>
                <a:close/>
                <a:moveTo>
                  <a:pt x="1206335" y="2283587"/>
                </a:moveTo>
                <a:cubicBezTo>
                  <a:pt x="1202986" y="2283587"/>
                  <a:pt x="1200182" y="2283859"/>
                  <a:pt x="1197921" y="2284403"/>
                </a:cubicBezTo>
                <a:cubicBezTo>
                  <a:pt x="1195661" y="2284947"/>
                  <a:pt x="1193861" y="2285847"/>
                  <a:pt x="1192522" y="2287103"/>
                </a:cubicBezTo>
                <a:cubicBezTo>
                  <a:pt x="1191182" y="2288359"/>
                  <a:pt x="1190220" y="2290012"/>
                  <a:pt x="1189634" y="2292063"/>
                </a:cubicBezTo>
                <a:cubicBezTo>
                  <a:pt x="1189048" y="2294114"/>
                  <a:pt x="1188755" y="2296646"/>
                  <a:pt x="1188755" y="2299660"/>
                </a:cubicBezTo>
                <a:cubicBezTo>
                  <a:pt x="1188755" y="2302506"/>
                  <a:pt x="1189027" y="2304913"/>
                  <a:pt x="1189571" y="2306881"/>
                </a:cubicBezTo>
                <a:cubicBezTo>
                  <a:pt x="1190115" y="2308848"/>
                  <a:pt x="1191057" y="2310439"/>
                  <a:pt x="1192396" y="2311652"/>
                </a:cubicBezTo>
                <a:cubicBezTo>
                  <a:pt x="1193736" y="2312866"/>
                  <a:pt x="1195515" y="2313745"/>
                  <a:pt x="1197733" y="2314290"/>
                </a:cubicBezTo>
                <a:cubicBezTo>
                  <a:pt x="1199952" y="2314834"/>
                  <a:pt x="1202735" y="2315106"/>
                  <a:pt x="1206084" y="2315106"/>
                </a:cubicBezTo>
                <a:cubicBezTo>
                  <a:pt x="1209432" y="2315106"/>
                  <a:pt x="1212237" y="2314834"/>
                  <a:pt x="1214497" y="2314290"/>
                </a:cubicBezTo>
                <a:cubicBezTo>
                  <a:pt x="1216758" y="2313745"/>
                  <a:pt x="1218557" y="2312845"/>
                  <a:pt x="1219897" y="2311590"/>
                </a:cubicBezTo>
                <a:cubicBezTo>
                  <a:pt x="1221236" y="2310334"/>
                  <a:pt x="1222178" y="2308681"/>
                  <a:pt x="1222722" y="2306630"/>
                </a:cubicBezTo>
                <a:cubicBezTo>
                  <a:pt x="1223266" y="2304578"/>
                  <a:pt x="1223539" y="2302046"/>
                  <a:pt x="1223539" y="2299032"/>
                </a:cubicBezTo>
                <a:cubicBezTo>
                  <a:pt x="1223539" y="2296186"/>
                  <a:pt x="1223266" y="2293779"/>
                  <a:pt x="1222722" y="2291812"/>
                </a:cubicBezTo>
                <a:cubicBezTo>
                  <a:pt x="1222178" y="2289845"/>
                  <a:pt x="1221257" y="2288254"/>
                  <a:pt x="1219960" y="2287040"/>
                </a:cubicBezTo>
                <a:cubicBezTo>
                  <a:pt x="1218662" y="2285826"/>
                  <a:pt x="1216904" y="2284947"/>
                  <a:pt x="1214685" y="2284403"/>
                </a:cubicBezTo>
                <a:cubicBezTo>
                  <a:pt x="1212467" y="2283859"/>
                  <a:pt x="1209684" y="2283587"/>
                  <a:pt x="1206335" y="2283587"/>
                </a:cubicBezTo>
                <a:close/>
                <a:moveTo>
                  <a:pt x="749744" y="2283587"/>
                </a:moveTo>
                <a:cubicBezTo>
                  <a:pt x="746396" y="2283587"/>
                  <a:pt x="743591" y="2283859"/>
                  <a:pt x="741331" y="2284403"/>
                </a:cubicBezTo>
                <a:cubicBezTo>
                  <a:pt x="739070" y="2284947"/>
                  <a:pt x="737271" y="2285847"/>
                  <a:pt x="735931" y="2287103"/>
                </a:cubicBezTo>
                <a:cubicBezTo>
                  <a:pt x="734592" y="2288359"/>
                  <a:pt x="733629" y="2290012"/>
                  <a:pt x="733043" y="2292063"/>
                </a:cubicBezTo>
                <a:cubicBezTo>
                  <a:pt x="732457" y="2294114"/>
                  <a:pt x="732164" y="2296646"/>
                  <a:pt x="732164" y="2299660"/>
                </a:cubicBezTo>
                <a:cubicBezTo>
                  <a:pt x="732164" y="2302506"/>
                  <a:pt x="732436" y="2304913"/>
                  <a:pt x="732980" y="2306881"/>
                </a:cubicBezTo>
                <a:cubicBezTo>
                  <a:pt x="733524" y="2308848"/>
                  <a:pt x="734466" y="2310439"/>
                  <a:pt x="735806" y="2311652"/>
                </a:cubicBezTo>
                <a:cubicBezTo>
                  <a:pt x="737145" y="2312866"/>
                  <a:pt x="738924" y="2313745"/>
                  <a:pt x="741142" y="2314290"/>
                </a:cubicBezTo>
                <a:cubicBezTo>
                  <a:pt x="743361" y="2314834"/>
                  <a:pt x="746144" y="2315106"/>
                  <a:pt x="749493" y="2315106"/>
                </a:cubicBezTo>
                <a:cubicBezTo>
                  <a:pt x="752842" y="2315106"/>
                  <a:pt x="755646" y="2314834"/>
                  <a:pt x="757907" y="2314290"/>
                </a:cubicBezTo>
                <a:cubicBezTo>
                  <a:pt x="760167" y="2313745"/>
                  <a:pt x="761967" y="2312845"/>
                  <a:pt x="763306" y="2311590"/>
                </a:cubicBezTo>
                <a:cubicBezTo>
                  <a:pt x="764645" y="2310334"/>
                  <a:pt x="765587" y="2308681"/>
                  <a:pt x="766132" y="2306630"/>
                </a:cubicBezTo>
                <a:cubicBezTo>
                  <a:pt x="766676" y="2304578"/>
                  <a:pt x="766948" y="2302046"/>
                  <a:pt x="766948" y="2299032"/>
                </a:cubicBezTo>
                <a:cubicBezTo>
                  <a:pt x="766948" y="2296186"/>
                  <a:pt x="766676" y="2293779"/>
                  <a:pt x="766132" y="2291812"/>
                </a:cubicBezTo>
                <a:cubicBezTo>
                  <a:pt x="765587" y="2289845"/>
                  <a:pt x="764667" y="2288254"/>
                  <a:pt x="763369" y="2287040"/>
                </a:cubicBezTo>
                <a:cubicBezTo>
                  <a:pt x="762071" y="2285826"/>
                  <a:pt x="760313" y="2284947"/>
                  <a:pt x="758095" y="2284403"/>
                </a:cubicBezTo>
                <a:cubicBezTo>
                  <a:pt x="755876" y="2283859"/>
                  <a:pt x="753093" y="2283587"/>
                  <a:pt x="749744" y="2283587"/>
                </a:cubicBezTo>
                <a:close/>
                <a:moveTo>
                  <a:pt x="2616393" y="2141688"/>
                </a:moveTo>
                <a:lnTo>
                  <a:pt x="2616518" y="2141688"/>
                </a:lnTo>
                <a:lnTo>
                  <a:pt x="2639498" y="2210754"/>
                </a:lnTo>
                <a:lnTo>
                  <a:pt x="2593413" y="2210754"/>
                </a:lnTo>
                <a:close/>
                <a:moveTo>
                  <a:pt x="749493" y="2141688"/>
                </a:moveTo>
                <a:lnTo>
                  <a:pt x="749619" y="2141688"/>
                </a:lnTo>
                <a:lnTo>
                  <a:pt x="772598" y="2210754"/>
                </a:lnTo>
                <a:lnTo>
                  <a:pt x="726513" y="2210754"/>
                </a:lnTo>
                <a:close/>
                <a:moveTo>
                  <a:pt x="573988" y="2136540"/>
                </a:moveTo>
                <a:lnTo>
                  <a:pt x="590940" y="2136540"/>
                </a:lnTo>
                <a:cubicBezTo>
                  <a:pt x="600818" y="2136540"/>
                  <a:pt x="608897" y="2137900"/>
                  <a:pt x="615176" y="2140621"/>
                </a:cubicBezTo>
                <a:cubicBezTo>
                  <a:pt x="621454" y="2143342"/>
                  <a:pt x="626561" y="2147130"/>
                  <a:pt x="630496" y="2151985"/>
                </a:cubicBezTo>
                <a:cubicBezTo>
                  <a:pt x="634430" y="2156841"/>
                  <a:pt x="637298" y="2162576"/>
                  <a:pt x="639098" y="2169189"/>
                </a:cubicBezTo>
                <a:cubicBezTo>
                  <a:pt x="640897" y="2175803"/>
                  <a:pt x="641797" y="2182960"/>
                  <a:pt x="641797" y="2190662"/>
                </a:cubicBezTo>
                <a:cubicBezTo>
                  <a:pt x="641797" y="2200038"/>
                  <a:pt x="640772" y="2208242"/>
                  <a:pt x="638721" y="2215275"/>
                </a:cubicBezTo>
                <a:cubicBezTo>
                  <a:pt x="636669" y="2222307"/>
                  <a:pt x="633572" y="2228188"/>
                  <a:pt x="629428" y="2232918"/>
                </a:cubicBezTo>
                <a:cubicBezTo>
                  <a:pt x="625284" y="2237648"/>
                  <a:pt x="620136" y="2241185"/>
                  <a:pt x="613983" y="2243529"/>
                </a:cubicBezTo>
                <a:cubicBezTo>
                  <a:pt x="607830" y="2245873"/>
                  <a:pt x="600232" y="2247045"/>
                  <a:pt x="591191" y="2247045"/>
                </a:cubicBezTo>
                <a:lnTo>
                  <a:pt x="573988" y="2247045"/>
                </a:lnTo>
                <a:lnTo>
                  <a:pt x="573988" y="2201838"/>
                </a:lnTo>
                <a:lnTo>
                  <a:pt x="598726" y="2201838"/>
                </a:lnTo>
                <a:cubicBezTo>
                  <a:pt x="599479" y="2201838"/>
                  <a:pt x="600170" y="2201629"/>
                  <a:pt x="600797" y="2201210"/>
                </a:cubicBezTo>
                <a:cubicBezTo>
                  <a:pt x="601425" y="2200792"/>
                  <a:pt x="601949" y="2200080"/>
                  <a:pt x="602367" y="2199076"/>
                </a:cubicBezTo>
                <a:cubicBezTo>
                  <a:pt x="602786" y="2198071"/>
                  <a:pt x="603100" y="2196752"/>
                  <a:pt x="603309" y="2195120"/>
                </a:cubicBezTo>
                <a:cubicBezTo>
                  <a:pt x="603518" y="2193488"/>
                  <a:pt x="603623" y="2191458"/>
                  <a:pt x="603623" y="2189030"/>
                </a:cubicBezTo>
                <a:cubicBezTo>
                  <a:pt x="603623" y="2186686"/>
                  <a:pt x="603518" y="2184697"/>
                  <a:pt x="603309" y="2183065"/>
                </a:cubicBezTo>
                <a:cubicBezTo>
                  <a:pt x="603100" y="2181433"/>
                  <a:pt x="602786" y="2180114"/>
                  <a:pt x="602367" y="2179109"/>
                </a:cubicBezTo>
                <a:cubicBezTo>
                  <a:pt x="601949" y="2178105"/>
                  <a:pt x="601425" y="2177393"/>
                  <a:pt x="600797" y="2176975"/>
                </a:cubicBezTo>
                <a:cubicBezTo>
                  <a:pt x="600170" y="2176556"/>
                  <a:pt x="599479" y="2176347"/>
                  <a:pt x="598726" y="2176347"/>
                </a:cubicBezTo>
                <a:lnTo>
                  <a:pt x="573988" y="2176347"/>
                </a:lnTo>
                <a:close/>
                <a:moveTo>
                  <a:pt x="1208469" y="2134907"/>
                </a:moveTo>
                <a:cubicBezTo>
                  <a:pt x="1216506" y="2134907"/>
                  <a:pt x="1223204" y="2136268"/>
                  <a:pt x="1228561" y="2138989"/>
                </a:cubicBezTo>
                <a:cubicBezTo>
                  <a:pt x="1233919" y="2141709"/>
                  <a:pt x="1238210" y="2145560"/>
                  <a:pt x="1241433" y="2150541"/>
                </a:cubicBezTo>
                <a:cubicBezTo>
                  <a:pt x="1244656" y="2155522"/>
                  <a:pt x="1246937" y="2161508"/>
                  <a:pt x="1248277" y="2168498"/>
                </a:cubicBezTo>
                <a:cubicBezTo>
                  <a:pt x="1249616" y="2175489"/>
                  <a:pt x="1250286" y="2183253"/>
                  <a:pt x="1250286" y="2191792"/>
                </a:cubicBezTo>
                <a:cubicBezTo>
                  <a:pt x="1250286" y="2199578"/>
                  <a:pt x="1249595" y="2206924"/>
                  <a:pt x="1248214" y="2213830"/>
                </a:cubicBezTo>
                <a:cubicBezTo>
                  <a:pt x="1246832" y="2220737"/>
                  <a:pt x="1244468" y="2226786"/>
                  <a:pt x="1241119" y="2231976"/>
                </a:cubicBezTo>
                <a:cubicBezTo>
                  <a:pt x="1237770" y="2237166"/>
                  <a:pt x="1233375" y="2241268"/>
                  <a:pt x="1227933" y="2244282"/>
                </a:cubicBezTo>
                <a:cubicBezTo>
                  <a:pt x="1222492" y="2247296"/>
                  <a:pt x="1215711" y="2248803"/>
                  <a:pt x="1207591" y="2248803"/>
                </a:cubicBezTo>
                <a:cubicBezTo>
                  <a:pt x="1199470" y="2248803"/>
                  <a:pt x="1192731" y="2247484"/>
                  <a:pt x="1187373" y="2244847"/>
                </a:cubicBezTo>
                <a:cubicBezTo>
                  <a:pt x="1182015" y="2242210"/>
                  <a:pt x="1177746" y="2238380"/>
                  <a:pt x="1174565" y="2233357"/>
                </a:cubicBezTo>
                <a:cubicBezTo>
                  <a:pt x="1171384" y="2228334"/>
                  <a:pt x="1169123" y="2222286"/>
                  <a:pt x="1167784" y="2215212"/>
                </a:cubicBezTo>
                <a:cubicBezTo>
                  <a:pt x="1166444" y="2208138"/>
                  <a:pt x="1165775" y="2200164"/>
                  <a:pt x="1165775" y="2191290"/>
                </a:cubicBezTo>
                <a:cubicBezTo>
                  <a:pt x="1165775" y="2183672"/>
                  <a:pt x="1166465" y="2176451"/>
                  <a:pt x="1167847" y="2169629"/>
                </a:cubicBezTo>
                <a:cubicBezTo>
                  <a:pt x="1169228" y="2162806"/>
                  <a:pt x="1171593" y="2156841"/>
                  <a:pt x="1174942" y="2151734"/>
                </a:cubicBezTo>
                <a:cubicBezTo>
                  <a:pt x="1178290" y="2146628"/>
                  <a:pt x="1182685" y="2142546"/>
                  <a:pt x="1188127" y="2139491"/>
                </a:cubicBezTo>
                <a:cubicBezTo>
                  <a:pt x="1193568" y="2136435"/>
                  <a:pt x="1200349" y="2134907"/>
                  <a:pt x="1208469" y="2134907"/>
                </a:cubicBezTo>
                <a:close/>
                <a:moveTo>
                  <a:pt x="2441925" y="2110672"/>
                </a:moveTo>
                <a:cubicBezTo>
                  <a:pt x="2441087" y="2110672"/>
                  <a:pt x="2440376" y="2110902"/>
                  <a:pt x="2439790" y="2111362"/>
                </a:cubicBezTo>
                <a:cubicBezTo>
                  <a:pt x="2439204" y="2111823"/>
                  <a:pt x="2438701" y="2112576"/>
                  <a:pt x="2438283" y="2113623"/>
                </a:cubicBezTo>
                <a:cubicBezTo>
                  <a:pt x="2437864" y="2114669"/>
                  <a:pt x="2437550" y="2116071"/>
                  <a:pt x="2437341" y="2117829"/>
                </a:cubicBezTo>
                <a:cubicBezTo>
                  <a:pt x="2437132" y="2119587"/>
                  <a:pt x="2437027" y="2121722"/>
                  <a:pt x="2437027" y="2124234"/>
                </a:cubicBezTo>
                <a:cubicBezTo>
                  <a:pt x="2437027" y="2126661"/>
                  <a:pt x="2437132" y="2128733"/>
                  <a:pt x="2437341" y="2130450"/>
                </a:cubicBezTo>
                <a:cubicBezTo>
                  <a:pt x="2437550" y="2132166"/>
                  <a:pt x="2437864" y="2133547"/>
                  <a:pt x="2438283" y="2134593"/>
                </a:cubicBezTo>
                <a:cubicBezTo>
                  <a:pt x="2438701" y="2135640"/>
                  <a:pt x="2439204" y="2136414"/>
                  <a:pt x="2439790" y="2136917"/>
                </a:cubicBezTo>
                <a:cubicBezTo>
                  <a:pt x="2440376" y="2137419"/>
                  <a:pt x="2441087" y="2137670"/>
                  <a:pt x="2441925" y="2137670"/>
                </a:cubicBezTo>
                <a:lnTo>
                  <a:pt x="2482610" y="2137670"/>
                </a:lnTo>
                <a:lnTo>
                  <a:pt x="2482610" y="2268643"/>
                </a:lnTo>
                <a:cubicBezTo>
                  <a:pt x="2482610" y="2269481"/>
                  <a:pt x="2482882" y="2270234"/>
                  <a:pt x="2483427" y="2270904"/>
                </a:cubicBezTo>
                <a:cubicBezTo>
                  <a:pt x="2483971" y="2271574"/>
                  <a:pt x="2484871" y="2272118"/>
                  <a:pt x="2486126" y="2272536"/>
                </a:cubicBezTo>
                <a:cubicBezTo>
                  <a:pt x="2487382" y="2272955"/>
                  <a:pt x="2489078" y="2273290"/>
                  <a:pt x="2491212" y="2273541"/>
                </a:cubicBezTo>
                <a:cubicBezTo>
                  <a:pt x="2493347" y="2273792"/>
                  <a:pt x="2496005" y="2273918"/>
                  <a:pt x="2499186" y="2273918"/>
                </a:cubicBezTo>
                <a:cubicBezTo>
                  <a:pt x="2502367" y="2273918"/>
                  <a:pt x="2505025" y="2273792"/>
                  <a:pt x="2507160" y="2273541"/>
                </a:cubicBezTo>
                <a:cubicBezTo>
                  <a:pt x="2509295" y="2273290"/>
                  <a:pt x="2510990" y="2272955"/>
                  <a:pt x="2512246" y="2272536"/>
                </a:cubicBezTo>
                <a:cubicBezTo>
                  <a:pt x="2513502" y="2272118"/>
                  <a:pt x="2514401" y="2271574"/>
                  <a:pt x="2514946" y="2270904"/>
                </a:cubicBezTo>
                <a:cubicBezTo>
                  <a:pt x="2515490" y="2270234"/>
                  <a:pt x="2515762" y="2269481"/>
                  <a:pt x="2515762" y="2268643"/>
                </a:cubicBezTo>
                <a:lnTo>
                  <a:pt x="2515762" y="2137670"/>
                </a:lnTo>
                <a:lnTo>
                  <a:pt x="2556448" y="2137670"/>
                </a:lnTo>
                <a:cubicBezTo>
                  <a:pt x="2557201" y="2137670"/>
                  <a:pt x="2557892" y="2137419"/>
                  <a:pt x="2558520" y="2136917"/>
                </a:cubicBezTo>
                <a:cubicBezTo>
                  <a:pt x="2559148" y="2136414"/>
                  <a:pt x="2559671" y="2135640"/>
                  <a:pt x="2560089" y="2134593"/>
                </a:cubicBezTo>
                <a:cubicBezTo>
                  <a:pt x="2560508" y="2133547"/>
                  <a:pt x="2560822" y="2132166"/>
                  <a:pt x="2561031" y="2130450"/>
                </a:cubicBezTo>
                <a:cubicBezTo>
                  <a:pt x="2561240" y="2128733"/>
                  <a:pt x="2561345" y="2126661"/>
                  <a:pt x="2561345" y="2124234"/>
                </a:cubicBezTo>
                <a:cubicBezTo>
                  <a:pt x="2561345" y="2121722"/>
                  <a:pt x="2561240" y="2119587"/>
                  <a:pt x="2561031" y="2117829"/>
                </a:cubicBezTo>
                <a:cubicBezTo>
                  <a:pt x="2560822" y="2116071"/>
                  <a:pt x="2560508" y="2114669"/>
                  <a:pt x="2560089" y="2113623"/>
                </a:cubicBezTo>
                <a:cubicBezTo>
                  <a:pt x="2559671" y="2112576"/>
                  <a:pt x="2559148" y="2111823"/>
                  <a:pt x="2558520" y="2111362"/>
                </a:cubicBezTo>
                <a:cubicBezTo>
                  <a:pt x="2557892" y="2110902"/>
                  <a:pt x="2557201" y="2110672"/>
                  <a:pt x="2556448" y="2110672"/>
                </a:cubicBezTo>
                <a:close/>
                <a:moveTo>
                  <a:pt x="2224896" y="2110672"/>
                </a:moveTo>
                <a:cubicBezTo>
                  <a:pt x="2222133" y="2110672"/>
                  <a:pt x="2219810" y="2111488"/>
                  <a:pt x="2217927" y="2113120"/>
                </a:cubicBezTo>
                <a:cubicBezTo>
                  <a:pt x="2216043" y="2114753"/>
                  <a:pt x="2215101" y="2117411"/>
                  <a:pt x="2215101" y="2121094"/>
                </a:cubicBezTo>
                <a:lnTo>
                  <a:pt x="2215101" y="2262741"/>
                </a:lnTo>
                <a:cubicBezTo>
                  <a:pt x="2215101" y="2266425"/>
                  <a:pt x="2216043" y="2269083"/>
                  <a:pt x="2217927" y="2270715"/>
                </a:cubicBezTo>
                <a:cubicBezTo>
                  <a:pt x="2219810" y="2272348"/>
                  <a:pt x="2222133" y="2273164"/>
                  <a:pt x="2224896" y="2273164"/>
                </a:cubicBezTo>
                <a:lnTo>
                  <a:pt x="2306519" y="2273164"/>
                </a:lnTo>
                <a:cubicBezTo>
                  <a:pt x="2307272" y="2273164"/>
                  <a:pt x="2307963" y="2272934"/>
                  <a:pt x="2308591" y="2272473"/>
                </a:cubicBezTo>
                <a:cubicBezTo>
                  <a:pt x="2309219" y="2272013"/>
                  <a:pt x="2309742" y="2271281"/>
                  <a:pt x="2310160" y="2270276"/>
                </a:cubicBezTo>
                <a:cubicBezTo>
                  <a:pt x="2310579" y="2269271"/>
                  <a:pt x="2310893" y="2267953"/>
                  <a:pt x="2311102" y="2266320"/>
                </a:cubicBezTo>
                <a:cubicBezTo>
                  <a:pt x="2311312" y="2264688"/>
                  <a:pt x="2311416" y="2262658"/>
                  <a:pt x="2311416" y="2260230"/>
                </a:cubicBezTo>
                <a:cubicBezTo>
                  <a:pt x="2311416" y="2257802"/>
                  <a:pt x="2311312" y="2255772"/>
                  <a:pt x="2311102" y="2254140"/>
                </a:cubicBezTo>
                <a:cubicBezTo>
                  <a:pt x="2310893" y="2252507"/>
                  <a:pt x="2310579" y="2251189"/>
                  <a:pt x="2310160" y="2250184"/>
                </a:cubicBezTo>
                <a:cubicBezTo>
                  <a:pt x="2309742" y="2249179"/>
                  <a:pt x="2309219" y="2248447"/>
                  <a:pt x="2308591" y="2247987"/>
                </a:cubicBezTo>
                <a:cubicBezTo>
                  <a:pt x="2307963" y="2247526"/>
                  <a:pt x="2307272" y="2247296"/>
                  <a:pt x="2306519" y="2247296"/>
                </a:cubicBezTo>
                <a:lnTo>
                  <a:pt x="2248002" y="2247296"/>
                </a:lnTo>
                <a:lnTo>
                  <a:pt x="2248002" y="2201461"/>
                </a:lnTo>
                <a:lnTo>
                  <a:pt x="2297101" y="2201461"/>
                </a:lnTo>
                <a:cubicBezTo>
                  <a:pt x="2297854" y="2201461"/>
                  <a:pt x="2298545" y="2201252"/>
                  <a:pt x="2299173" y="2200834"/>
                </a:cubicBezTo>
                <a:cubicBezTo>
                  <a:pt x="2299801" y="2200415"/>
                  <a:pt x="2300324" y="2199724"/>
                  <a:pt x="2300743" y="2198762"/>
                </a:cubicBezTo>
                <a:cubicBezTo>
                  <a:pt x="2301161" y="2197799"/>
                  <a:pt x="2301475" y="2196522"/>
                  <a:pt x="2301684" y="2194932"/>
                </a:cubicBezTo>
                <a:cubicBezTo>
                  <a:pt x="2301894" y="2193341"/>
                  <a:pt x="2301998" y="2191332"/>
                  <a:pt x="2301998" y="2188904"/>
                </a:cubicBezTo>
                <a:cubicBezTo>
                  <a:pt x="2301998" y="2186560"/>
                  <a:pt x="2301894" y="2184572"/>
                  <a:pt x="2301684" y="2182939"/>
                </a:cubicBezTo>
                <a:cubicBezTo>
                  <a:pt x="2301475" y="2181307"/>
                  <a:pt x="2301161" y="2180009"/>
                  <a:pt x="2300743" y="2179047"/>
                </a:cubicBezTo>
                <a:cubicBezTo>
                  <a:pt x="2300324" y="2178084"/>
                  <a:pt x="2299801" y="2177372"/>
                  <a:pt x="2299173" y="2176912"/>
                </a:cubicBezTo>
                <a:cubicBezTo>
                  <a:pt x="2298545" y="2176451"/>
                  <a:pt x="2297854" y="2176221"/>
                  <a:pt x="2297101" y="2176221"/>
                </a:cubicBezTo>
                <a:lnTo>
                  <a:pt x="2248002" y="2176221"/>
                </a:lnTo>
                <a:lnTo>
                  <a:pt x="2248002" y="2136540"/>
                </a:lnTo>
                <a:lnTo>
                  <a:pt x="2306017" y="2136540"/>
                </a:lnTo>
                <a:cubicBezTo>
                  <a:pt x="2306770" y="2136540"/>
                  <a:pt x="2307440" y="2136310"/>
                  <a:pt x="2308026" y="2135849"/>
                </a:cubicBezTo>
                <a:cubicBezTo>
                  <a:pt x="2308612" y="2135389"/>
                  <a:pt x="2309114" y="2134656"/>
                  <a:pt x="2309533" y="2133652"/>
                </a:cubicBezTo>
                <a:cubicBezTo>
                  <a:pt x="2309951" y="2132647"/>
                  <a:pt x="2310265" y="2131329"/>
                  <a:pt x="2310475" y="2129696"/>
                </a:cubicBezTo>
                <a:cubicBezTo>
                  <a:pt x="2310684" y="2128064"/>
                  <a:pt x="2310788" y="2126075"/>
                  <a:pt x="2310788" y="2123731"/>
                </a:cubicBezTo>
                <a:cubicBezTo>
                  <a:pt x="2310788" y="2121220"/>
                  <a:pt x="2310684" y="2119148"/>
                  <a:pt x="2310475" y="2117515"/>
                </a:cubicBezTo>
                <a:cubicBezTo>
                  <a:pt x="2310265" y="2115883"/>
                  <a:pt x="2309951" y="2114544"/>
                  <a:pt x="2309533" y="2113497"/>
                </a:cubicBezTo>
                <a:cubicBezTo>
                  <a:pt x="2309114" y="2112451"/>
                  <a:pt x="2308612" y="2111718"/>
                  <a:pt x="2308026" y="2111300"/>
                </a:cubicBezTo>
                <a:cubicBezTo>
                  <a:pt x="2307440" y="2110881"/>
                  <a:pt x="2306770" y="2110672"/>
                  <a:pt x="2306017" y="2110672"/>
                </a:cubicBezTo>
                <a:close/>
                <a:moveTo>
                  <a:pt x="2079975" y="2110672"/>
                </a:moveTo>
                <a:cubicBezTo>
                  <a:pt x="2079137" y="2110672"/>
                  <a:pt x="2078426" y="2110902"/>
                  <a:pt x="2077840" y="2111362"/>
                </a:cubicBezTo>
                <a:cubicBezTo>
                  <a:pt x="2077254" y="2111823"/>
                  <a:pt x="2076751" y="2112576"/>
                  <a:pt x="2076333" y="2113623"/>
                </a:cubicBezTo>
                <a:cubicBezTo>
                  <a:pt x="2075914" y="2114669"/>
                  <a:pt x="2075600" y="2116071"/>
                  <a:pt x="2075391" y="2117829"/>
                </a:cubicBezTo>
                <a:cubicBezTo>
                  <a:pt x="2075182" y="2119587"/>
                  <a:pt x="2075077" y="2121722"/>
                  <a:pt x="2075077" y="2124234"/>
                </a:cubicBezTo>
                <a:cubicBezTo>
                  <a:pt x="2075077" y="2126661"/>
                  <a:pt x="2075182" y="2128733"/>
                  <a:pt x="2075391" y="2130450"/>
                </a:cubicBezTo>
                <a:cubicBezTo>
                  <a:pt x="2075600" y="2132166"/>
                  <a:pt x="2075914" y="2133547"/>
                  <a:pt x="2076333" y="2134593"/>
                </a:cubicBezTo>
                <a:cubicBezTo>
                  <a:pt x="2076751" y="2135640"/>
                  <a:pt x="2077254" y="2136414"/>
                  <a:pt x="2077840" y="2136917"/>
                </a:cubicBezTo>
                <a:cubicBezTo>
                  <a:pt x="2078426" y="2137419"/>
                  <a:pt x="2079137" y="2137670"/>
                  <a:pt x="2079975" y="2137670"/>
                </a:cubicBezTo>
                <a:lnTo>
                  <a:pt x="2120660" y="2137670"/>
                </a:lnTo>
                <a:lnTo>
                  <a:pt x="2120660" y="2268643"/>
                </a:lnTo>
                <a:cubicBezTo>
                  <a:pt x="2120660" y="2269481"/>
                  <a:pt x="2120932" y="2270234"/>
                  <a:pt x="2121477" y="2270904"/>
                </a:cubicBezTo>
                <a:cubicBezTo>
                  <a:pt x="2122021" y="2271574"/>
                  <a:pt x="2122921" y="2272118"/>
                  <a:pt x="2124176" y="2272536"/>
                </a:cubicBezTo>
                <a:cubicBezTo>
                  <a:pt x="2125432" y="2272955"/>
                  <a:pt x="2127128" y="2273290"/>
                  <a:pt x="2129262" y="2273541"/>
                </a:cubicBezTo>
                <a:cubicBezTo>
                  <a:pt x="2131397" y="2273792"/>
                  <a:pt x="2134055" y="2273918"/>
                  <a:pt x="2137236" y="2273918"/>
                </a:cubicBezTo>
                <a:cubicBezTo>
                  <a:pt x="2140417" y="2273918"/>
                  <a:pt x="2143075" y="2273792"/>
                  <a:pt x="2145210" y="2273541"/>
                </a:cubicBezTo>
                <a:cubicBezTo>
                  <a:pt x="2147345" y="2273290"/>
                  <a:pt x="2149040" y="2272955"/>
                  <a:pt x="2150296" y="2272536"/>
                </a:cubicBezTo>
                <a:cubicBezTo>
                  <a:pt x="2151552" y="2272118"/>
                  <a:pt x="2152452" y="2271574"/>
                  <a:pt x="2152996" y="2270904"/>
                </a:cubicBezTo>
                <a:cubicBezTo>
                  <a:pt x="2153540" y="2270234"/>
                  <a:pt x="2153812" y="2269481"/>
                  <a:pt x="2153812" y="2268643"/>
                </a:cubicBezTo>
                <a:lnTo>
                  <a:pt x="2153812" y="2137670"/>
                </a:lnTo>
                <a:lnTo>
                  <a:pt x="2194498" y="2137670"/>
                </a:lnTo>
                <a:cubicBezTo>
                  <a:pt x="2195251" y="2137670"/>
                  <a:pt x="2195942" y="2137419"/>
                  <a:pt x="2196570" y="2136917"/>
                </a:cubicBezTo>
                <a:cubicBezTo>
                  <a:pt x="2197198" y="2136414"/>
                  <a:pt x="2197721" y="2135640"/>
                  <a:pt x="2198139" y="2134593"/>
                </a:cubicBezTo>
                <a:cubicBezTo>
                  <a:pt x="2198558" y="2133547"/>
                  <a:pt x="2198872" y="2132166"/>
                  <a:pt x="2199081" y="2130450"/>
                </a:cubicBezTo>
                <a:cubicBezTo>
                  <a:pt x="2199290" y="2128733"/>
                  <a:pt x="2199395" y="2126661"/>
                  <a:pt x="2199395" y="2124234"/>
                </a:cubicBezTo>
                <a:cubicBezTo>
                  <a:pt x="2199395" y="2121722"/>
                  <a:pt x="2199290" y="2119587"/>
                  <a:pt x="2199081" y="2117829"/>
                </a:cubicBezTo>
                <a:cubicBezTo>
                  <a:pt x="2198872" y="2116071"/>
                  <a:pt x="2198558" y="2114669"/>
                  <a:pt x="2198139" y="2113623"/>
                </a:cubicBezTo>
                <a:cubicBezTo>
                  <a:pt x="2197721" y="2112576"/>
                  <a:pt x="2197198" y="2111823"/>
                  <a:pt x="2196570" y="2111362"/>
                </a:cubicBezTo>
                <a:cubicBezTo>
                  <a:pt x="2195942" y="2110902"/>
                  <a:pt x="2195251" y="2110672"/>
                  <a:pt x="2194498" y="2110672"/>
                </a:cubicBezTo>
                <a:close/>
                <a:moveTo>
                  <a:pt x="550756" y="2110672"/>
                </a:moveTo>
                <a:cubicBezTo>
                  <a:pt x="547994" y="2110672"/>
                  <a:pt x="545691" y="2111488"/>
                  <a:pt x="543850" y="2113120"/>
                </a:cubicBezTo>
                <a:cubicBezTo>
                  <a:pt x="542008" y="2114753"/>
                  <a:pt x="541087" y="2117411"/>
                  <a:pt x="541087" y="2121094"/>
                </a:cubicBezTo>
                <a:lnTo>
                  <a:pt x="541087" y="2176347"/>
                </a:lnTo>
                <a:lnTo>
                  <a:pt x="527776" y="2176347"/>
                </a:lnTo>
                <a:cubicBezTo>
                  <a:pt x="527023" y="2176347"/>
                  <a:pt x="526332" y="2176556"/>
                  <a:pt x="525704" y="2176975"/>
                </a:cubicBezTo>
                <a:cubicBezTo>
                  <a:pt x="525076" y="2177393"/>
                  <a:pt x="524553" y="2178084"/>
                  <a:pt x="524135" y="2179047"/>
                </a:cubicBezTo>
                <a:cubicBezTo>
                  <a:pt x="523716" y="2180009"/>
                  <a:pt x="523402" y="2181307"/>
                  <a:pt x="523193" y="2182939"/>
                </a:cubicBezTo>
                <a:cubicBezTo>
                  <a:pt x="522983" y="2184572"/>
                  <a:pt x="522879" y="2186602"/>
                  <a:pt x="522879" y="2189030"/>
                </a:cubicBezTo>
                <a:cubicBezTo>
                  <a:pt x="522879" y="2191541"/>
                  <a:pt x="522983" y="2193634"/>
                  <a:pt x="523193" y="2195308"/>
                </a:cubicBezTo>
                <a:cubicBezTo>
                  <a:pt x="523402" y="2196983"/>
                  <a:pt x="523716" y="2198301"/>
                  <a:pt x="524135" y="2199264"/>
                </a:cubicBezTo>
                <a:cubicBezTo>
                  <a:pt x="524553" y="2200227"/>
                  <a:pt x="525076" y="2200896"/>
                  <a:pt x="525704" y="2201273"/>
                </a:cubicBezTo>
                <a:cubicBezTo>
                  <a:pt x="526332" y="2201650"/>
                  <a:pt x="527023" y="2201838"/>
                  <a:pt x="527776" y="2201838"/>
                </a:cubicBezTo>
                <a:lnTo>
                  <a:pt x="541087" y="2201838"/>
                </a:lnTo>
                <a:lnTo>
                  <a:pt x="541087" y="2262741"/>
                </a:lnTo>
                <a:cubicBezTo>
                  <a:pt x="541087" y="2266425"/>
                  <a:pt x="542008" y="2269083"/>
                  <a:pt x="543850" y="2270715"/>
                </a:cubicBezTo>
                <a:cubicBezTo>
                  <a:pt x="545691" y="2272348"/>
                  <a:pt x="547994" y="2273164"/>
                  <a:pt x="550756" y="2273164"/>
                </a:cubicBezTo>
                <a:lnTo>
                  <a:pt x="589559" y="2273164"/>
                </a:lnTo>
                <a:cubicBezTo>
                  <a:pt x="603958" y="2273164"/>
                  <a:pt x="616369" y="2271594"/>
                  <a:pt x="626791" y="2268455"/>
                </a:cubicBezTo>
                <a:cubicBezTo>
                  <a:pt x="637214" y="2265316"/>
                  <a:pt x="646088" y="2260397"/>
                  <a:pt x="653413" y="2253700"/>
                </a:cubicBezTo>
                <a:cubicBezTo>
                  <a:pt x="660738" y="2247003"/>
                  <a:pt x="666347" y="2238359"/>
                  <a:pt x="670240" y="2227769"/>
                </a:cubicBezTo>
                <a:cubicBezTo>
                  <a:pt x="674132" y="2217179"/>
                  <a:pt x="676079" y="2204433"/>
                  <a:pt x="676079" y="2189532"/>
                </a:cubicBezTo>
                <a:cubicBezTo>
                  <a:pt x="676079" y="2176640"/>
                  <a:pt x="674279" y="2165296"/>
                  <a:pt x="670679" y="2155502"/>
                </a:cubicBezTo>
                <a:cubicBezTo>
                  <a:pt x="667080" y="2145707"/>
                  <a:pt x="661826" y="2137482"/>
                  <a:pt x="654920" y="2130826"/>
                </a:cubicBezTo>
                <a:cubicBezTo>
                  <a:pt x="648013" y="2124171"/>
                  <a:pt x="639495" y="2119148"/>
                  <a:pt x="629366" y="2115757"/>
                </a:cubicBezTo>
                <a:cubicBezTo>
                  <a:pt x="619236" y="2112367"/>
                  <a:pt x="606971" y="2110672"/>
                  <a:pt x="592572" y="2110672"/>
                </a:cubicBezTo>
                <a:close/>
                <a:moveTo>
                  <a:pt x="3315723" y="2110169"/>
                </a:moveTo>
                <a:cubicBezTo>
                  <a:pt x="3312709" y="2110169"/>
                  <a:pt x="3310239" y="2110274"/>
                  <a:pt x="3308313" y="2110483"/>
                </a:cubicBezTo>
                <a:cubicBezTo>
                  <a:pt x="3306388" y="2110693"/>
                  <a:pt x="3304839" y="2111048"/>
                  <a:pt x="3303667" y="2111551"/>
                </a:cubicBezTo>
                <a:cubicBezTo>
                  <a:pt x="3302495" y="2112053"/>
                  <a:pt x="3301658" y="2112639"/>
                  <a:pt x="3301156" y="2113309"/>
                </a:cubicBezTo>
                <a:cubicBezTo>
                  <a:pt x="3300653" y="2113979"/>
                  <a:pt x="3300402" y="2114732"/>
                  <a:pt x="3300402" y="2115569"/>
                </a:cubicBezTo>
                <a:lnTo>
                  <a:pt x="3300402" y="2191792"/>
                </a:lnTo>
                <a:cubicBezTo>
                  <a:pt x="3300402" y="2197569"/>
                  <a:pt x="3300465" y="2203638"/>
                  <a:pt x="3300591" y="2210001"/>
                </a:cubicBezTo>
                <a:cubicBezTo>
                  <a:pt x="3300716" y="2216363"/>
                  <a:pt x="3300905" y="2222474"/>
                  <a:pt x="3301156" y="2228334"/>
                </a:cubicBezTo>
                <a:lnTo>
                  <a:pt x="3301030" y="2228334"/>
                </a:lnTo>
                <a:cubicBezTo>
                  <a:pt x="3299523" y="2224986"/>
                  <a:pt x="3297975" y="2221637"/>
                  <a:pt x="3296384" y="2218288"/>
                </a:cubicBezTo>
                <a:cubicBezTo>
                  <a:pt x="3294794" y="2214940"/>
                  <a:pt x="3293161" y="2211528"/>
                  <a:pt x="3291487" y="2208054"/>
                </a:cubicBezTo>
                <a:cubicBezTo>
                  <a:pt x="3289812" y="2204580"/>
                  <a:pt x="3288075" y="2201106"/>
                  <a:pt x="3286275" y="2197631"/>
                </a:cubicBezTo>
                <a:cubicBezTo>
                  <a:pt x="3284476" y="2194157"/>
                  <a:pt x="3282655" y="2190620"/>
                  <a:pt x="3280813" y="2187021"/>
                </a:cubicBezTo>
                <a:lnTo>
                  <a:pt x="3249168" y="2127624"/>
                </a:lnTo>
                <a:cubicBezTo>
                  <a:pt x="3247578" y="2124359"/>
                  <a:pt x="3246029" y="2121618"/>
                  <a:pt x="3244522" y="2119399"/>
                </a:cubicBezTo>
                <a:cubicBezTo>
                  <a:pt x="3243015" y="2117181"/>
                  <a:pt x="3241404" y="2115444"/>
                  <a:pt x="3239687" y="2114188"/>
                </a:cubicBezTo>
                <a:cubicBezTo>
                  <a:pt x="3237971" y="2112932"/>
                  <a:pt x="3236025" y="2112032"/>
                  <a:pt x="3233848" y="2111488"/>
                </a:cubicBezTo>
                <a:cubicBezTo>
                  <a:pt x="3231672" y="2110944"/>
                  <a:pt x="3228993" y="2110672"/>
                  <a:pt x="3225812" y="2110672"/>
                </a:cubicBezTo>
                <a:lnTo>
                  <a:pt x="3208106" y="2110672"/>
                </a:lnTo>
                <a:cubicBezTo>
                  <a:pt x="3204757" y="2110672"/>
                  <a:pt x="3201932" y="2111655"/>
                  <a:pt x="3199630" y="2113623"/>
                </a:cubicBezTo>
                <a:cubicBezTo>
                  <a:pt x="3197327" y="2115590"/>
                  <a:pt x="3196176" y="2118541"/>
                  <a:pt x="3196176" y="2122476"/>
                </a:cubicBezTo>
                <a:lnTo>
                  <a:pt x="3196176" y="2268518"/>
                </a:lnTo>
                <a:cubicBezTo>
                  <a:pt x="3196176" y="2269355"/>
                  <a:pt x="3196386" y="2270109"/>
                  <a:pt x="3196804" y="2270778"/>
                </a:cubicBezTo>
                <a:cubicBezTo>
                  <a:pt x="3197223" y="2271448"/>
                  <a:pt x="3197976" y="2272013"/>
                  <a:pt x="3199064" y="2272473"/>
                </a:cubicBezTo>
                <a:cubicBezTo>
                  <a:pt x="3200153" y="2272934"/>
                  <a:pt x="3201659" y="2273290"/>
                  <a:pt x="3203585" y="2273541"/>
                </a:cubicBezTo>
                <a:cubicBezTo>
                  <a:pt x="3205510" y="2273792"/>
                  <a:pt x="3207938" y="2273918"/>
                  <a:pt x="3210868" y="2273918"/>
                </a:cubicBezTo>
                <a:cubicBezTo>
                  <a:pt x="3213882" y="2273918"/>
                  <a:pt x="3216352" y="2273792"/>
                  <a:pt x="3218277" y="2273541"/>
                </a:cubicBezTo>
                <a:cubicBezTo>
                  <a:pt x="3220203" y="2273290"/>
                  <a:pt x="3221730" y="2272934"/>
                  <a:pt x="3222860" y="2272473"/>
                </a:cubicBezTo>
                <a:cubicBezTo>
                  <a:pt x="3223991" y="2272013"/>
                  <a:pt x="3224786" y="2271448"/>
                  <a:pt x="3225246" y="2270778"/>
                </a:cubicBezTo>
                <a:cubicBezTo>
                  <a:pt x="3225707" y="2270109"/>
                  <a:pt x="3225937" y="2269355"/>
                  <a:pt x="3225937" y="2268518"/>
                </a:cubicBezTo>
                <a:lnTo>
                  <a:pt x="3225937" y="2183504"/>
                </a:lnTo>
                <a:cubicBezTo>
                  <a:pt x="3225937" y="2177142"/>
                  <a:pt x="3225854" y="2170968"/>
                  <a:pt x="3225686" y="2164982"/>
                </a:cubicBezTo>
                <a:cubicBezTo>
                  <a:pt x="3225518" y="2158997"/>
                  <a:pt x="3225267" y="2152990"/>
                  <a:pt x="3224933" y="2146962"/>
                </a:cubicBezTo>
                <a:lnTo>
                  <a:pt x="3225184" y="2146962"/>
                </a:lnTo>
                <a:cubicBezTo>
                  <a:pt x="3227109" y="2151902"/>
                  <a:pt x="3229286" y="2156988"/>
                  <a:pt x="3231713" y="2162220"/>
                </a:cubicBezTo>
                <a:cubicBezTo>
                  <a:pt x="3234141" y="2167452"/>
                  <a:pt x="3236527" y="2172328"/>
                  <a:pt x="3238871" y="2176849"/>
                </a:cubicBezTo>
                <a:lnTo>
                  <a:pt x="3279306" y="2252821"/>
                </a:lnTo>
                <a:cubicBezTo>
                  <a:pt x="3281399" y="2257007"/>
                  <a:pt x="3283283" y="2260418"/>
                  <a:pt x="3284957" y="2263055"/>
                </a:cubicBezTo>
                <a:cubicBezTo>
                  <a:pt x="3286631" y="2265693"/>
                  <a:pt x="3288368" y="2267785"/>
                  <a:pt x="3290168" y="2269334"/>
                </a:cubicBezTo>
                <a:cubicBezTo>
                  <a:pt x="3291968" y="2270883"/>
                  <a:pt x="3293935" y="2271950"/>
                  <a:pt x="3296070" y="2272536"/>
                </a:cubicBezTo>
                <a:cubicBezTo>
                  <a:pt x="3298205" y="2273122"/>
                  <a:pt x="3300737" y="2273415"/>
                  <a:pt x="3303667" y="2273415"/>
                </a:cubicBezTo>
                <a:lnTo>
                  <a:pt x="3317732" y="2273415"/>
                </a:lnTo>
                <a:cubicBezTo>
                  <a:pt x="3319322" y="2273415"/>
                  <a:pt x="3320892" y="2273185"/>
                  <a:pt x="3322441" y="2272725"/>
                </a:cubicBezTo>
                <a:cubicBezTo>
                  <a:pt x="3323989" y="2272264"/>
                  <a:pt x="3325329" y="2271532"/>
                  <a:pt x="3326459" y="2270527"/>
                </a:cubicBezTo>
                <a:cubicBezTo>
                  <a:pt x="3327589" y="2269522"/>
                  <a:pt x="3328489" y="2268267"/>
                  <a:pt x="3329159" y="2266760"/>
                </a:cubicBezTo>
                <a:cubicBezTo>
                  <a:pt x="3329828" y="2265253"/>
                  <a:pt x="3330163" y="2263537"/>
                  <a:pt x="3330163" y="2261611"/>
                </a:cubicBezTo>
                <a:lnTo>
                  <a:pt x="3330163" y="2115569"/>
                </a:lnTo>
                <a:cubicBezTo>
                  <a:pt x="3330163" y="2114732"/>
                  <a:pt x="3329954" y="2113979"/>
                  <a:pt x="3329535" y="2113309"/>
                </a:cubicBezTo>
                <a:cubicBezTo>
                  <a:pt x="3329117" y="2112639"/>
                  <a:pt x="3328384" y="2112053"/>
                  <a:pt x="3327338" y="2111551"/>
                </a:cubicBezTo>
                <a:cubicBezTo>
                  <a:pt x="3326291" y="2111048"/>
                  <a:pt x="3324805" y="2110693"/>
                  <a:pt x="3322880" y="2110483"/>
                </a:cubicBezTo>
                <a:cubicBezTo>
                  <a:pt x="3320955" y="2110274"/>
                  <a:pt x="3318569" y="2110169"/>
                  <a:pt x="3315723" y="2110169"/>
                </a:cubicBezTo>
                <a:close/>
                <a:moveTo>
                  <a:pt x="1829822" y="2110169"/>
                </a:moveTo>
                <a:cubicBezTo>
                  <a:pt x="1826809" y="2110169"/>
                  <a:pt x="1824339" y="2110274"/>
                  <a:pt x="1822414" y="2110483"/>
                </a:cubicBezTo>
                <a:cubicBezTo>
                  <a:pt x="1820488" y="2110693"/>
                  <a:pt x="1818939" y="2111048"/>
                  <a:pt x="1817767" y="2111551"/>
                </a:cubicBezTo>
                <a:cubicBezTo>
                  <a:pt x="1816595" y="2112053"/>
                  <a:pt x="1815758" y="2112639"/>
                  <a:pt x="1815256" y="2113309"/>
                </a:cubicBezTo>
                <a:cubicBezTo>
                  <a:pt x="1814754" y="2113979"/>
                  <a:pt x="1814502" y="2114732"/>
                  <a:pt x="1814502" y="2115569"/>
                </a:cubicBezTo>
                <a:lnTo>
                  <a:pt x="1814502" y="2191792"/>
                </a:lnTo>
                <a:cubicBezTo>
                  <a:pt x="1814502" y="2197569"/>
                  <a:pt x="1814565" y="2203638"/>
                  <a:pt x="1814691" y="2210001"/>
                </a:cubicBezTo>
                <a:cubicBezTo>
                  <a:pt x="1814816" y="2216363"/>
                  <a:pt x="1815005" y="2222474"/>
                  <a:pt x="1815256" y="2228334"/>
                </a:cubicBezTo>
                <a:lnTo>
                  <a:pt x="1815130" y="2228334"/>
                </a:lnTo>
                <a:cubicBezTo>
                  <a:pt x="1813623" y="2224986"/>
                  <a:pt x="1812075" y="2221637"/>
                  <a:pt x="1810484" y="2218288"/>
                </a:cubicBezTo>
                <a:cubicBezTo>
                  <a:pt x="1808894" y="2214940"/>
                  <a:pt x="1807261" y="2211528"/>
                  <a:pt x="1805587" y="2208054"/>
                </a:cubicBezTo>
                <a:cubicBezTo>
                  <a:pt x="1803912" y="2204580"/>
                  <a:pt x="1802175" y="2201106"/>
                  <a:pt x="1800375" y="2197631"/>
                </a:cubicBezTo>
                <a:cubicBezTo>
                  <a:pt x="1798576" y="2194157"/>
                  <a:pt x="1796755" y="2190620"/>
                  <a:pt x="1794913" y="2187021"/>
                </a:cubicBezTo>
                <a:lnTo>
                  <a:pt x="1763268" y="2127624"/>
                </a:lnTo>
                <a:cubicBezTo>
                  <a:pt x="1761678" y="2124359"/>
                  <a:pt x="1760129" y="2121618"/>
                  <a:pt x="1758622" y="2119399"/>
                </a:cubicBezTo>
                <a:cubicBezTo>
                  <a:pt x="1757115" y="2117181"/>
                  <a:pt x="1755504" y="2115444"/>
                  <a:pt x="1753788" y="2114188"/>
                </a:cubicBezTo>
                <a:cubicBezTo>
                  <a:pt x="1752071" y="2112932"/>
                  <a:pt x="1750125" y="2112032"/>
                  <a:pt x="1747948" y="2111488"/>
                </a:cubicBezTo>
                <a:cubicBezTo>
                  <a:pt x="1745772" y="2110944"/>
                  <a:pt x="1743093" y="2110672"/>
                  <a:pt x="1739912" y="2110672"/>
                </a:cubicBezTo>
                <a:lnTo>
                  <a:pt x="1722206" y="2110672"/>
                </a:lnTo>
                <a:cubicBezTo>
                  <a:pt x="1718857" y="2110672"/>
                  <a:pt x="1716032" y="2111655"/>
                  <a:pt x="1713730" y="2113623"/>
                </a:cubicBezTo>
                <a:cubicBezTo>
                  <a:pt x="1711427" y="2115590"/>
                  <a:pt x="1710276" y="2118541"/>
                  <a:pt x="1710276" y="2122476"/>
                </a:cubicBezTo>
                <a:lnTo>
                  <a:pt x="1710276" y="2268518"/>
                </a:lnTo>
                <a:cubicBezTo>
                  <a:pt x="1710276" y="2269355"/>
                  <a:pt x="1710486" y="2270109"/>
                  <a:pt x="1710904" y="2270778"/>
                </a:cubicBezTo>
                <a:cubicBezTo>
                  <a:pt x="1711323" y="2271448"/>
                  <a:pt x="1712076" y="2272013"/>
                  <a:pt x="1713164" y="2272473"/>
                </a:cubicBezTo>
                <a:cubicBezTo>
                  <a:pt x="1714253" y="2272934"/>
                  <a:pt x="1715760" y="2273290"/>
                  <a:pt x="1717685" y="2273541"/>
                </a:cubicBezTo>
                <a:cubicBezTo>
                  <a:pt x="1719611" y="2273792"/>
                  <a:pt x="1722038" y="2273918"/>
                  <a:pt x="1724968" y="2273918"/>
                </a:cubicBezTo>
                <a:cubicBezTo>
                  <a:pt x="1727982" y="2273918"/>
                  <a:pt x="1730452" y="2273792"/>
                  <a:pt x="1732377" y="2273541"/>
                </a:cubicBezTo>
                <a:cubicBezTo>
                  <a:pt x="1734303" y="2273290"/>
                  <a:pt x="1735830" y="2272934"/>
                  <a:pt x="1736961" y="2272473"/>
                </a:cubicBezTo>
                <a:cubicBezTo>
                  <a:pt x="1738091" y="2272013"/>
                  <a:pt x="1738886" y="2271448"/>
                  <a:pt x="1739347" y="2270778"/>
                </a:cubicBezTo>
                <a:cubicBezTo>
                  <a:pt x="1739807" y="2270109"/>
                  <a:pt x="1740037" y="2269355"/>
                  <a:pt x="1740037" y="2268518"/>
                </a:cubicBezTo>
                <a:lnTo>
                  <a:pt x="1740037" y="2183504"/>
                </a:lnTo>
                <a:cubicBezTo>
                  <a:pt x="1740037" y="2177142"/>
                  <a:pt x="1739954" y="2170968"/>
                  <a:pt x="1739786" y="2164982"/>
                </a:cubicBezTo>
                <a:cubicBezTo>
                  <a:pt x="1739619" y="2158997"/>
                  <a:pt x="1739368" y="2152990"/>
                  <a:pt x="1739033" y="2146962"/>
                </a:cubicBezTo>
                <a:lnTo>
                  <a:pt x="1739284" y="2146962"/>
                </a:lnTo>
                <a:cubicBezTo>
                  <a:pt x="1741209" y="2151902"/>
                  <a:pt x="1743386" y="2156988"/>
                  <a:pt x="1745814" y="2162220"/>
                </a:cubicBezTo>
                <a:cubicBezTo>
                  <a:pt x="1748241" y="2167452"/>
                  <a:pt x="1750627" y="2172328"/>
                  <a:pt x="1752971" y="2176849"/>
                </a:cubicBezTo>
                <a:lnTo>
                  <a:pt x="1793406" y="2252821"/>
                </a:lnTo>
                <a:cubicBezTo>
                  <a:pt x="1795499" y="2257007"/>
                  <a:pt x="1797383" y="2260418"/>
                  <a:pt x="1799057" y="2263055"/>
                </a:cubicBezTo>
                <a:cubicBezTo>
                  <a:pt x="1800731" y="2265693"/>
                  <a:pt x="1802468" y="2267785"/>
                  <a:pt x="1804268" y="2269334"/>
                </a:cubicBezTo>
                <a:cubicBezTo>
                  <a:pt x="1806068" y="2270883"/>
                  <a:pt x="1808035" y="2271950"/>
                  <a:pt x="1810170" y="2272536"/>
                </a:cubicBezTo>
                <a:cubicBezTo>
                  <a:pt x="1812305" y="2273122"/>
                  <a:pt x="1814837" y="2273415"/>
                  <a:pt x="1817767" y="2273415"/>
                </a:cubicBezTo>
                <a:lnTo>
                  <a:pt x="1831832" y="2273415"/>
                </a:lnTo>
                <a:cubicBezTo>
                  <a:pt x="1833422" y="2273415"/>
                  <a:pt x="1834992" y="2273185"/>
                  <a:pt x="1836541" y="2272725"/>
                </a:cubicBezTo>
                <a:cubicBezTo>
                  <a:pt x="1838089" y="2272264"/>
                  <a:pt x="1839429" y="2271532"/>
                  <a:pt x="1840559" y="2270527"/>
                </a:cubicBezTo>
                <a:cubicBezTo>
                  <a:pt x="1841689" y="2269522"/>
                  <a:pt x="1842589" y="2268267"/>
                  <a:pt x="1843259" y="2266760"/>
                </a:cubicBezTo>
                <a:cubicBezTo>
                  <a:pt x="1843929" y="2265253"/>
                  <a:pt x="1844263" y="2263537"/>
                  <a:pt x="1844263" y="2261611"/>
                </a:cubicBezTo>
                <a:lnTo>
                  <a:pt x="1844263" y="2115569"/>
                </a:lnTo>
                <a:cubicBezTo>
                  <a:pt x="1844263" y="2114732"/>
                  <a:pt x="1844054" y="2113979"/>
                  <a:pt x="1843636" y="2113309"/>
                </a:cubicBezTo>
                <a:cubicBezTo>
                  <a:pt x="1843217" y="2112639"/>
                  <a:pt x="1842484" y="2112053"/>
                  <a:pt x="1841438" y="2111551"/>
                </a:cubicBezTo>
                <a:cubicBezTo>
                  <a:pt x="1840392" y="2111048"/>
                  <a:pt x="1838906" y="2110693"/>
                  <a:pt x="1836980" y="2110483"/>
                </a:cubicBezTo>
                <a:cubicBezTo>
                  <a:pt x="1835055" y="2110274"/>
                  <a:pt x="1832669" y="2110169"/>
                  <a:pt x="1829822" y="2110169"/>
                </a:cubicBezTo>
                <a:close/>
                <a:moveTo>
                  <a:pt x="3384202" y="2109918"/>
                </a:moveTo>
                <a:cubicBezTo>
                  <a:pt x="3381021" y="2109918"/>
                  <a:pt x="3378363" y="2110044"/>
                  <a:pt x="3376228" y="2110295"/>
                </a:cubicBezTo>
                <a:cubicBezTo>
                  <a:pt x="3374093" y="2110546"/>
                  <a:pt x="3372398" y="2110881"/>
                  <a:pt x="3371142" y="2111300"/>
                </a:cubicBezTo>
                <a:cubicBezTo>
                  <a:pt x="3369886" y="2111718"/>
                  <a:pt x="3368986" y="2112262"/>
                  <a:pt x="3368443" y="2112932"/>
                </a:cubicBezTo>
                <a:cubicBezTo>
                  <a:pt x="3367898" y="2113602"/>
                  <a:pt x="3367626" y="2114355"/>
                  <a:pt x="3367626" y="2115192"/>
                </a:cubicBezTo>
                <a:lnTo>
                  <a:pt x="3367626" y="2268643"/>
                </a:lnTo>
                <a:cubicBezTo>
                  <a:pt x="3367626" y="2269481"/>
                  <a:pt x="3367898" y="2270234"/>
                  <a:pt x="3368443" y="2270904"/>
                </a:cubicBezTo>
                <a:cubicBezTo>
                  <a:pt x="3368986" y="2271574"/>
                  <a:pt x="3369886" y="2272118"/>
                  <a:pt x="3371142" y="2272536"/>
                </a:cubicBezTo>
                <a:cubicBezTo>
                  <a:pt x="3372398" y="2272955"/>
                  <a:pt x="3374093" y="2273290"/>
                  <a:pt x="3376228" y="2273541"/>
                </a:cubicBezTo>
                <a:cubicBezTo>
                  <a:pt x="3378363" y="2273792"/>
                  <a:pt x="3381021" y="2273918"/>
                  <a:pt x="3384202" y="2273918"/>
                </a:cubicBezTo>
                <a:cubicBezTo>
                  <a:pt x="3387467" y="2273918"/>
                  <a:pt x="3390146" y="2273792"/>
                  <a:pt x="3392239" y="2273541"/>
                </a:cubicBezTo>
                <a:cubicBezTo>
                  <a:pt x="3394331" y="2273290"/>
                  <a:pt x="3396006" y="2272955"/>
                  <a:pt x="3397261" y="2272536"/>
                </a:cubicBezTo>
                <a:cubicBezTo>
                  <a:pt x="3398517" y="2272118"/>
                  <a:pt x="3399396" y="2271574"/>
                  <a:pt x="3399899" y="2270904"/>
                </a:cubicBezTo>
                <a:cubicBezTo>
                  <a:pt x="3400401" y="2270234"/>
                  <a:pt x="3400652" y="2269481"/>
                  <a:pt x="3400652" y="2268643"/>
                </a:cubicBezTo>
                <a:lnTo>
                  <a:pt x="3400652" y="2202968"/>
                </a:lnTo>
                <a:lnTo>
                  <a:pt x="3461430" y="2202968"/>
                </a:lnTo>
                <a:lnTo>
                  <a:pt x="3461430" y="2268643"/>
                </a:lnTo>
                <a:cubicBezTo>
                  <a:pt x="3461430" y="2269481"/>
                  <a:pt x="3461702" y="2270234"/>
                  <a:pt x="3462246" y="2270904"/>
                </a:cubicBezTo>
                <a:cubicBezTo>
                  <a:pt x="3462790" y="2271574"/>
                  <a:pt x="3463669" y="2272118"/>
                  <a:pt x="3464883" y="2272536"/>
                </a:cubicBezTo>
                <a:cubicBezTo>
                  <a:pt x="3466097" y="2272955"/>
                  <a:pt x="3467771" y="2273290"/>
                  <a:pt x="3469906" y="2273541"/>
                </a:cubicBezTo>
                <a:cubicBezTo>
                  <a:pt x="3472041" y="2273792"/>
                  <a:pt x="3474740" y="2273918"/>
                  <a:pt x="3478006" y="2273918"/>
                </a:cubicBezTo>
                <a:cubicBezTo>
                  <a:pt x="3481187" y="2273918"/>
                  <a:pt x="3483824" y="2273792"/>
                  <a:pt x="3485917" y="2273541"/>
                </a:cubicBezTo>
                <a:cubicBezTo>
                  <a:pt x="3488009" y="2273290"/>
                  <a:pt x="3489684" y="2272955"/>
                  <a:pt x="3490940" y="2272536"/>
                </a:cubicBezTo>
                <a:cubicBezTo>
                  <a:pt x="3492195" y="2272118"/>
                  <a:pt x="3493095" y="2271574"/>
                  <a:pt x="3493640" y="2270904"/>
                </a:cubicBezTo>
                <a:cubicBezTo>
                  <a:pt x="3494184" y="2270234"/>
                  <a:pt x="3494456" y="2269481"/>
                  <a:pt x="3494456" y="2268643"/>
                </a:cubicBezTo>
                <a:lnTo>
                  <a:pt x="3494456" y="2115192"/>
                </a:lnTo>
                <a:cubicBezTo>
                  <a:pt x="3494456" y="2114355"/>
                  <a:pt x="3494184" y="2113602"/>
                  <a:pt x="3493640" y="2112932"/>
                </a:cubicBezTo>
                <a:cubicBezTo>
                  <a:pt x="3493095" y="2112262"/>
                  <a:pt x="3492195" y="2111718"/>
                  <a:pt x="3490940" y="2111300"/>
                </a:cubicBezTo>
                <a:cubicBezTo>
                  <a:pt x="3489684" y="2110881"/>
                  <a:pt x="3488009" y="2110546"/>
                  <a:pt x="3485917" y="2110295"/>
                </a:cubicBezTo>
                <a:cubicBezTo>
                  <a:pt x="3483824" y="2110044"/>
                  <a:pt x="3481187" y="2109918"/>
                  <a:pt x="3478006" y="2109918"/>
                </a:cubicBezTo>
                <a:cubicBezTo>
                  <a:pt x="3474740" y="2109918"/>
                  <a:pt x="3472041" y="2110044"/>
                  <a:pt x="3469906" y="2110295"/>
                </a:cubicBezTo>
                <a:cubicBezTo>
                  <a:pt x="3467771" y="2110546"/>
                  <a:pt x="3466097" y="2110881"/>
                  <a:pt x="3464883" y="2111300"/>
                </a:cubicBezTo>
                <a:cubicBezTo>
                  <a:pt x="3463669" y="2111718"/>
                  <a:pt x="3462790" y="2112262"/>
                  <a:pt x="3462246" y="2112932"/>
                </a:cubicBezTo>
                <a:cubicBezTo>
                  <a:pt x="3461702" y="2113602"/>
                  <a:pt x="3461430" y="2114355"/>
                  <a:pt x="3461430" y="2115192"/>
                </a:cubicBezTo>
                <a:lnTo>
                  <a:pt x="3461430" y="2174840"/>
                </a:lnTo>
                <a:lnTo>
                  <a:pt x="3400652" y="2174840"/>
                </a:lnTo>
                <a:lnTo>
                  <a:pt x="3400652" y="2115192"/>
                </a:lnTo>
                <a:cubicBezTo>
                  <a:pt x="3400652" y="2114355"/>
                  <a:pt x="3400401" y="2113602"/>
                  <a:pt x="3399899" y="2112932"/>
                </a:cubicBezTo>
                <a:cubicBezTo>
                  <a:pt x="3399396" y="2112262"/>
                  <a:pt x="3398517" y="2111718"/>
                  <a:pt x="3397261" y="2111300"/>
                </a:cubicBezTo>
                <a:cubicBezTo>
                  <a:pt x="3396006" y="2110881"/>
                  <a:pt x="3394331" y="2110546"/>
                  <a:pt x="3392239" y="2110295"/>
                </a:cubicBezTo>
                <a:cubicBezTo>
                  <a:pt x="3390146" y="2110044"/>
                  <a:pt x="3387467" y="2109918"/>
                  <a:pt x="3384202" y="2109918"/>
                </a:cubicBezTo>
                <a:close/>
                <a:moveTo>
                  <a:pt x="3146077" y="2109918"/>
                </a:moveTo>
                <a:cubicBezTo>
                  <a:pt x="3142896" y="2109918"/>
                  <a:pt x="3140259" y="2110044"/>
                  <a:pt x="3138166" y="2110295"/>
                </a:cubicBezTo>
                <a:cubicBezTo>
                  <a:pt x="3136073" y="2110546"/>
                  <a:pt x="3134378" y="2110881"/>
                  <a:pt x="3133080" y="2111300"/>
                </a:cubicBezTo>
                <a:cubicBezTo>
                  <a:pt x="3131783" y="2111718"/>
                  <a:pt x="3130862" y="2112262"/>
                  <a:pt x="3130318" y="2112932"/>
                </a:cubicBezTo>
                <a:cubicBezTo>
                  <a:pt x="3129773" y="2113602"/>
                  <a:pt x="3129501" y="2114355"/>
                  <a:pt x="3129501" y="2115192"/>
                </a:cubicBezTo>
                <a:lnTo>
                  <a:pt x="3129501" y="2268643"/>
                </a:lnTo>
                <a:cubicBezTo>
                  <a:pt x="3129501" y="2269481"/>
                  <a:pt x="3129773" y="2270234"/>
                  <a:pt x="3130318" y="2270904"/>
                </a:cubicBezTo>
                <a:cubicBezTo>
                  <a:pt x="3130862" y="2271574"/>
                  <a:pt x="3131761" y="2272118"/>
                  <a:pt x="3133017" y="2272536"/>
                </a:cubicBezTo>
                <a:cubicBezTo>
                  <a:pt x="3134273" y="2272955"/>
                  <a:pt x="3135968" y="2273290"/>
                  <a:pt x="3138103" y="2273541"/>
                </a:cubicBezTo>
                <a:cubicBezTo>
                  <a:pt x="3140238" y="2273792"/>
                  <a:pt x="3142896" y="2273918"/>
                  <a:pt x="3146077" y="2273918"/>
                </a:cubicBezTo>
                <a:cubicBezTo>
                  <a:pt x="3149342" y="2273918"/>
                  <a:pt x="3152021" y="2273792"/>
                  <a:pt x="3154114" y="2273541"/>
                </a:cubicBezTo>
                <a:cubicBezTo>
                  <a:pt x="3156206" y="2273290"/>
                  <a:pt x="3157881" y="2272955"/>
                  <a:pt x="3159136" y="2272536"/>
                </a:cubicBezTo>
                <a:cubicBezTo>
                  <a:pt x="3160392" y="2272118"/>
                  <a:pt x="3161292" y="2271574"/>
                  <a:pt x="3161837" y="2270904"/>
                </a:cubicBezTo>
                <a:cubicBezTo>
                  <a:pt x="3162380" y="2270234"/>
                  <a:pt x="3162653" y="2269481"/>
                  <a:pt x="3162653" y="2268643"/>
                </a:cubicBezTo>
                <a:lnTo>
                  <a:pt x="3162653" y="2115192"/>
                </a:lnTo>
                <a:cubicBezTo>
                  <a:pt x="3162653" y="2114355"/>
                  <a:pt x="3162380" y="2113602"/>
                  <a:pt x="3161837" y="2112932"/>
                </a:cubicBezTo>
                <a:cubicBezTo>
                  <a:pt x="3161292" y="2112262"/>
                  <a:pt x="3160392" y="2111718"/>
                  <a:pt x="3159136" y="2111300"/>
                </a:cubicBezTo>
                <a:cubicBezTo>
                  <a:pt x="3157881" y="2110881"/>
                  <a:pt x="3156206" y="2110546"/>
                  <a:pt x="3154114" y="2110295"/>
                </a:cubicBezTo>
                <a:cubicBezTo>
                  <a:pt x="3152021" y="2110044"/>
                  <a:pt x="3149342" y="2109918"/>
                  <a:pt x="3146077" y="2109918"/>
                </a:cubicBezTo>
                <a:close/>
                <a:moveTo>
                  <a:pt x="2984152" y="2109918"/>
                </a:moveTo>
                <a:cubicBezTo>
                  <a:pt x="2980971" y="2109918"/>
                  <a:pt x="2978313" y="2110044"/>
                  <a:pt x="2976178" y="2110295"/>
                </a:cubicBezTo>
                <a:cubicBezTo>
                  <a:pt x="2974043" y="2110546"/>
                  <a:pt x="2972348" y="2110881"/>
                  <a:pt x="2971092" y="2111300"/>
                </a:cubicBezTo>
                <a:cubicBezTo>
                  <a:pt x="2969836" y="2111718"/>
                  <a:pt x="2968937" y="2112262"/>
                  <a:pt x="2968393" y="2112932"/>
                </a:cubicBezTo>
                <a:cubicBezTo>
                  <a:pt x="2967848" y="2113602"/>
                  <a:pt x="2967576" y="2114355"/>
                  <a:pt x="2967576" y="2115192"/>
                </a:cubicBezTo>
                <a:lnTo>
                  <a:pt x="2967576" y="2268643"/>
                </a:lnTo>
                <a:cubicBezTo>
                  <a:pt x="2967576" y="2269481"/>
                  <a:pt x="2967848" y="2270234"/>
                  <a:pt x="2968393" y="2270904"/>
                </a:cubicBezTo>
                <a:cubicBezTo>
                  <a:pt x="2968937" y="2271574"/>
                  <a:pt x="2969836" y="2272118"/>
                  <a:pt x="2971092" y="2272536"/>
                </a:cubicBezTo>
                <a:cubicBezTo>
                  <a:pt x="2972348" y="2272955"/>
                  <a:pt x="2974043" y="2273290"/>
                  <a:pt x="2976178" y="2273541"/>
                </a:cubicBezTo>
                <a:cubicBezTo>
                  <a:pt x="2978313" y="2273792"/>
                  <a:pt x="2980971" y="2273918"/>
                  <a:pt x="2984152" y="2273918"/>
                </a:cubicBezTo>
                <a:cubicBezTo>
                  <a:pt x="2987417" y="2273918"/>
                  <a:pt x="2990096" y="2273792"/>
                  <a:pt x="2992189" y="2273541"/>
                </a:cubicBezTo>
                <a:cubicBezTo>
                  <a:pt x="2994281" y="2273290"/>
                  <a:pt x="2995956" y="2272955"/>
                  <a:pt x="2997211" y="2272536"/>
                </a:cubicBezTo>
                <a:cubicBezTo>
                  <a:pt x="2998467" y="2272118"/>
                  <a:pt x="2999346" y="2271574"/>
                  <a:pt x="2999849" y="2270904"/>
                </a:cubicBezTo>
                <a:cubicBezTo>
                  <a:pt x="3000351" y="2270234"/>
                  <a:pt x="3000602" y="2269481"/>
                  <a:pt x="3000602" y="2268643"/>
                </a:cubicBezTo>
                <a:lnTo>
                  <a:pt x="3000602" y="2202968"/>
                </a:lnTo>
                <a:lnTo>
                  <a:pt x="3061380" y="2202968"/>
                </a:lnTo>
                <a:lnTo>
                  <a:pt x="3061380" y="2268643"/>
                </a:lnTo>
                <a:cubicBezTo>
                  <a:pt x="3061380" y="2269481"/>
                  <a:pt x="3061652" y="2270234"/>
                  <a:pt x="3062196" y="2270904"/>
                </a:cubicBezTo>
                <a:cubicBezTo>
                  <a:pt x="3062740" y="2271574"/>
                  <a:pt x="3063619" y="2272118"/>
                  <a:pt x="3064833" y="2272536"/>
                </a:cubicBezTo>
                <a:cubicBezTo>
                  <a:pt x="3066047" y="2272955"/>
                  <a:pt x="3067721" y="2273290"/>
                  <a:pt x="3069856" y="2273541"/>
                </a:cubicBezTo>
                <a:cubicBezTo>
                  <a:pt x="3071991" y="2273792"/>
                  <a:pt x="3074690" y="2273918"/>
                  <a:pt x="3077956" y="2273918"/>
                </a:cubicBezTo>
                <a:cubicBezTo>
                  <a:pt x="3081137" y="2273918"/>
                  <a:pt x="3083774" y="2273792"/>
                  <a:pt x="3085867" y="2273541"/>
                </a:cubicBezTo>
                <a:cubicBezTo>
                  <a:pt x="3087960" y="2273290"/>
                  <a:pt x="3089634" y="2272955"/>
                  <a:pt x="3090890" y="2272536"/>
                </a:cubicBezTo>
                <a:cubicBezTo>
                  <a:pt x="3092145" y="2272118"/>
                  <a:pt x="3093045" y="2271574"/>
                  <a:pt x="3093590" y="2270904"/>
                </a:cubicBezTo>
                <a:cubicBezTo>
                  <a:pt x="3094134" y="2270234"/>
                  <a:pt x="3094406" y="2269481"/>
                  <a:pt x="3094406" y="2268643"/>
                </a:cubicBezTo>
                <a:lnTo>
                  <a:pt x="3094406" y="2115192"/>
                </a:lnTo>
                <a:cubicBezTo>
                  <a:pt x="3094406" y="2114355"/>
                  <a:pt x="3094134" y="2113602"/>
                  <a:pt x="3093590" y="2112932"/>
                </a:cubicBezTo>
                <a:cubicBezTo>
                  <a:pt x="3093045" y="2112262"/>
                  <a:pt x="3092145" y="2111718"/>
                  <a:pt x="3090890" y="2111300"/>
                </a:cubicBezTo>
                <a:cubicBezTo>
                  <a:pt x="3089634" y="2110881"/>
                  <a:pt x="3087960" y="2110546"/>
                  <a:pt x="3085867" y="2110295"/>
                </a:cubicBezTo>
                <a:cubicBezTo>
                  <a:pt x="3083774" y="2110044"/>
                  <a:pt x="3081137" y="2109918"/>
                  <a:pt x="3077956" y="2109918"/>
                </a:cubicBezTo>
                <a:cubicBezTo>
                  <a:pt x="3074690" y="2109918"/>
                  <a:pt x="3071991" y="2110044"/>
                  <a:pt x="3069856" y="2110295"/>
                </a:cubicBezTo>
                <a:cubicBezTo>
                  <a:pt x="3067721" y="2110546"/>
                  <a:pt x="3066047" y="2110881"/>
                  <a:pt x="3064833" y="2111300"/>
                </a:cubicBezTo>
                <a:cubicBezTo>
                  <a:pt x="3063619" y="2111718"/>
                  <a:pt x="3062740" y="2112262"/>
                  <a:pt x="3062196" y="2112932"/>
                </a:cubicBezTo>
                <a:cubicBezTo>
                  <a:pt x="3061652" y="2113602"/>
                  <a:pt x="3061380" y="2114355"/>
                  <a:pt x="3061380" y="2115192"/>
                </a:cubicBezTo>
                <a:lnTo>
                  <a:pt x="3061380" y="2174840"/>
                </a:lnTo>
                <a:lnTo>
                  <a:pt x="3000602" y="2174840"/>
                </a:lnTo>
                <a:lnTo>
                  <a:pt x="3000602" y="2115192"/>
                </a:lnTo>
                <a:cubicBezTo>
                  <a:pt x="3000602" y="2114355"/>
                  <a:pt x="3000351" y="2113602"/>
                  <a:pt x="2999849" y="2112932"/>
                </a:cubicBezTo>
                <a:cubicBezTo>
                  <a:pt x="2999346" y="2112262"/>
                  <a:pt x="2998467" y="2111718"/>
                  <a:pt x="2997211" y="2111300"/>
                </a:cubicBezTo>
                <a:cubicBezTo>
                  <a:pt x="2995956" y="2110881"/>
                  <a:pt x="2994281" y="2110546"/>
                  <a:pt x="2992189" y="2110295"/>
                </a:cubicBezTo>
                <a:cubicBezTo>
                  <a:pt x="2990096" y="2110044"/>
                  <a:pt x="2987417" y="2109918"/>
                  <a:pt x="2984152" y="2109918"/>
                </a:cubicBezTo>
                <a:close/>
                <a:moveTo>
                  <a:pt x="2726977" y="2109918"/>
                </a:moveTo>
                <a:cubicBezTo>
                  <a:pt x="2723796" y="2109918"/>
                  <a:pt x="2721159" y="2110044"/>
                  <a:pt x="2719066" y="2110295"/>
                </a:cubicBezTo>
                <a:cubicBezTo>
                  <a:pt x="2716973" y="2110546"/>
                  <a:pt x="2715278" y="2110881"/>
                  <a:pt x="2713980" y="2111300"/>
                </a:cubicBezTo>
                <a:cubicBezTo>
                  <a:pt x="2712682" y="2111718"/>
                  <a:pt x="2711762" y="2112262"/>
                  <a:pt x="2711218" y="2112932"/>
                </a:cubicBezTo>
                <a:cubicBezTo>
                  <a:pt x="2710673" y="2113602"/>
                  <a:pt x="2710401" y="2114355"/>
                  <a:pt x="2710401" y="2115192"/>
                </a:cubicBezTo>
                <a:lnTo>
                  <a:pt x="2710401" y="2268643"/>
                </a:lnTo>
                <a:cubicBezTo>
                  <a:pt x="2710401" y="2269481"/>
                  <a:pt x="2710673" y="2270234"/>
                  <a:pt x="2711218" y="2270904"/>
                </a:cubicBezTo>
                <a:cubicBezTo>
                  <a:pt x="2711762" y="2271574"/>
                  <a:pt x="2712661" y="2272118"/>
                  <a:pt x="2713917" y="2272536"/>
                </a:cubicBezTo>
                <a:cubicBezTo>
                  <a:pt x="2715173" y="2272955"/>
                  <a:pt x="2716868" y="2273290"/>
                  <a:pt x="2719003" y="2273541"/>
                </a:cubicBezTo>
                <a:cubicBezTo>
                  <a:pt x="2721138" y="2273792"/>
                  <a:pt x="2723796" y="2273918"/>
                  <a:pt x="2726977" y="2273918"/>
                </a:cubicBezTo>
                <a:cubicBezTo>
                  <a:pt x="2730242" y="2273918"/>
                  <a:pt x="2732921" y="2273792"/>
                  <a:pt x="2735014" y="2273541"/>
                </a:cubicBezTo>
                <a:cubicBezTo>
                  <a:pt x="2737107" y="2273290"/>
                  <a:pt x="2738781" y="2272955"/>
                  <a:pt x="2740037" y="2272536"/>
                </a:cubicBezTo>
                <a:cubicBezTo>
                  <a:pt x="2741292" y="2272118"/>
                  <a:pt x="2742192" y="2271574"/>
                  <a:pt x="2742737" y="2270904"/>
                </a:cubicBezTo>
                <a:cubicBezTo>
                  <a:pt x="2743281" y="2270234"/>
                  <a:pt x="2743553" y="2269481"/>
                  <a:pt x="2743553" y="2268643"/>
                </a:cubicBezTo>
                <a:lnTo>
                  <a:pt x="2743553" y="2115192"/>
                </a:lnTo>
                <a:cubicBezTo>
                  <a:pt x="2743553" y="2114355"/>
                  <a:pt x="2743281" y="2113602"/>
                  <a:pt x="2742737" y="2112932"/>
                </a:cubicBezTo>
                <a:cubicBezTo>
                  <a:pt x="2742192" y="2112262"/>
                  <a:pt x="2741292" y="2111718"/>
                  <a:pt x="2740037" y="2111300"/>
                </a:cubicBezTo>
                <a:cubicBezTo>
                  <a:pt x="2738781" y="2110881"/>
                  <a:pt x="2737107" y="2110546"/>
                  <a:pt x="2735014" y="2110295"/>
                </a:cubicBezTo>
                <a:cubicBezTo>
                  <a:pt x="2732921" y="2110044"/>
                  <a:pt x="2730242" y="2109918"/>
                  <a:pt x="2726977" y="2109918"/>
                </a:cubicBezTo>
                <a:close/>
                <a:moveTo>
                  <a:pt x="2616895" y="2109918"/>
                </a:moveTo>
                <a:cubicBezTo>
                  <a:pt x="2612626" y="2109918"/>
                  <a:pt x="2609194" y="2109981"/>
                  <a:pt x="2606598" y="2110107"/>
                </a:cubicBezTo>
                <a:cubicBezTo>
                  <a:pt x="2604003" y="2110232"/>
                  <a:pt x="2601973" y="2110525"/>
                  <a:pt x="2600508" y="2110986"/>
                </a:cubicBezTo>
                <a:cubicBezTo>
                  <a:pt x="2599043" y="2111446"/>
                  <a:pt x="2597975" y="2112116"/>
                  <a:pt x="2597306" y="2112995"/>
                </a:cubicBezTo>
                <a:cubicBezTo>
                  <a:pt x="2596636" y="2113874"/>
                  <a:pt x="2596050" y="2115025"/>
                  <a:pt x="2595547" y="2116448"/>
                </a:cubicBezTo>
                <a:lnTo>
                  <a:pt x="2545444" y="2260607"/>
                </a:lnTo>
                <a:cubicBezTo>
                  <a:pt x="2544439" y="2263537"/>
                  <a:pt x="2543811" y="2265881"/>
                  <a:pt x="2543560" y="2267639"/>
                </a:cubicBezTo>
                <a:cubicBezTo>
                  <a:pt x="2543309" y="2269397"/>
                  <a:pt x="2543602" y="2270757"/>
                  <a:pt x="2544439" y="2271720"/>
                </a:cubicBezTo>
                <a:cubicBezTo>
                  <a:pt x="2545276" y="2272683"/>
                  <a:pt x="2546783" y="2273290"/>
                  <a:pt x="2548960" y="2273541"/>
                </a:cubicBezTo>
                <a:cubicBezTo>
                  <a:pt x="2551136" y="2273792"/>
                  <a:pt x="2554150" y="2273918"/>
                  <a:pt x="2558001" y="2273918"/>
                </a:cubicBezTo>
                <a:cubicBezTo>
                  <a:pt x="2561601" y="2273918"/>
                  <a:pt x="2564510" y="2273834"/>
                  <a:pt x="2566728" y="2273666"/>
                </a:cubicBezTo>
                <a:cubicBezTo>
                  <a:pt x="2568947" y="2273499"/>
                  <a:pt x="2570663" y="2273185"/>
                  <a:pt x="2571877" y="2272725"/>
                </a:cubicBezTo>
                <a:cubicBezTo>
                  <a:pt x="2573091" y="2272264"/>
                  <a:pt x="2573970" y="2271636"/>
                  <a:pt x="2574514" y="2270841"/>
                </a:cubicBezTo>
                <a:cubicBezTo>
                  <a:pt x="2575058" y="2270046"/>
                  <a:pt x="2575498" y="2269062"/>
                  <a:pt x="2575833" y="2267890"/>
                </a:cubicBezTo>
                <a:lnTo>
                  <a:pt x="2586129" y="2236120"/>
                </a:lnTo>
                <a:lnTo>
                  <a:pt x="2647159" y="2236120"/>
                </a:lnTo>
                <a:lnTo>
                  <a:pt x="2658083" y="2268769"/>
                </a:lnTo>
                <a:cubicBezTo>
                  <a:pt x="2658418" y="2269857"/>
                  <a:pt x="2658837" y="2270736"/>
                  <a:pt x="2659339" y="2271406"/>
                </a:cubicBezTo>
                <a:cubicBezTo>
                  <a:pt x="2659841" y="2272076"/>
                  <a:pt x="2660720" y="2272599"/>
                  <a:pt x="2661976" y="2272976"/>
                </a:cubicBezTo>
                <a:cubicBezTo>
                  <a:pt x="2663232" y="2273352"/>
                  <a:pt x="2665053" y="2273604"/>
                  <a:pt x="2667439" y="2273729"/>
                </a:cubicBezTo>
                <a:cubicBezTo>
                  <a:pt x="2669825" y="2273855"/>
                  <a:pt x="2673152" y="2273918"/>
                  <a:pt x="2677422" y="2273918"/>
                </a:cubicBezTo>
                <a:cubicBezTo>
                  <a:pt x="2681524" y="2273918"/>
                  <a:pt x="2684747" y="2273813"/>
                  <a:pt x="2687091" y="2273604"/>
                </a:cubicBezTo>
                <a:cubicBezTo>
                  <a:pt x="2689435" y="2273394"/>
                  <a:pt x="2691068" y="2272850"/>
                  <a:pt x="2691988" y="2271971"/>
                </a:cubicBezTo>
                <a:cubicBezTo>
                  <a:pt x="2692909" y="2271092"/>
                  <a:pt x="2693244" y="2269774"/>
                  <a:pt x="2692993" y="2268016"/>
                </a:cubicBezTo>
                <a:cubicBezTo>
                  <a:pt x="2692742" y="2266258"/>
                  <a:pt x="2692114" y="2263872"/>
                  <a:pt x="2691109" y="2260858"/>
                </a:cubicBezTo>
                <a:lnTo>
                  <a:pt x="2640880" y="2116825"/>
                </a:lnTo>
                <a:cubicBezTo>
                  <a:pt x="2640377" y="2115234"/>
                  <a:pt x="2639771" y="2113979"/>
                  <a:pt x="2639059" y="2113058"/>
                </a:cubicBezTo>
                <a:cubicBezTo>
                  <a:pt x="2638347" y="2112137"/>
                  <a:pt x="2637175" y="2111446"/>
                  <a:pt x="2635543" y="2110986"/>
                </a:cubicBezTo>
                <a:cubicBezTo>
                  <a:pt x="2633911" y="2110525"/>
                  <a:pt x="2631629" y="2110232"/>
                  <a:pt x="2628699" y="2110107"/>
                </a:cubicBezTo>
                <a:cubicBezTo>
                  <a:pt x="2625769" y="2109981"/>
                  <a:pt x="2621835" y="2109918"/>
                  <a:pt x="2616895" y="2109918"/>
                </a:cubicBezTo>
                <a:close/>
                <a:moveTo>
                  <a:pt x="1898302" y="2109918"/>
                </a:moveTo>
                <a:cubicBezTo>
                  <a:pt x="1895121" y="2109918"/>
                  <a:pt x="1892463" y="2110044"/>
                  <a:pt x="1890328" y="2110295"/>
                </a:cubicBezTo>
                <a:cubicBezTo>
                  <a:pt x="1888193" y="2110546"/>
                  <a:pt x="1886498" y="2110881"/>
                  <a:pt x="1885242" y="2111300"/>
                </a:cubicBezTo>
                <a:cubicBezTo>
                  <a:pt x="1883986" y="2111718"/>
                  <a:pt x="1883087" y="2112262"/>
                  <a:pt x="1882542" y="2112932"/>
                </a:cubicBezTo>
                <a:cubicBezTo>
                  <a:pt x="1881998" y="2113602"/>
                  <a:pt x="1881726" y="2114355"/>
                  <a:pt x="1881726" y="2115192"/>
                </a:cubicBezTo>
                <a:lnTo>
                  <a:pt x="1881726" y="2268643"/>
                </a:lnTo>
                <a:cubicBezTo>
                  <a:pt x="1881726" y="2269481"/>
                  <a:pt x="1881998" y="2270234"/>
                  <a:pt x="1882542" y="2270904"/>
                </a:cubicBezTo>
                <a:cubicBezTo>
                  <a:pt x="1883087" y="2271574"/>
                  <a:pt x="1883986" y="2272118"/>
                  <a:pt x="1885242" y="2272536"/>
                </a:cubicBezTo>
                <a:cubicBezTo>
                  <a:pt x="1886498" y="2272955"/>
                  <a:pt x="1888193" y="2273290"/>
                  <a:pt x="1890328" y="2273541"/>
                </a:cubicBezTo>
                <a:cubicBezTo>
                  <a:pt x="1892463" y="2273792"/>
                  <a:pt x="1895121" y="2273918"/>
                  <a:pt x="1898302" y="2273918"/>
                </a:cubicBezTo>
                <a:cubicBezTo>
                  <a:pt x="1901567" y="2273918"/>
                  <a:pt x="1904246" y="2273792"/>
                  <a:pt x="1906339" y="2273541"/>
                </a:cubicBezTo>
                <a:cubicBezTo>
                  <a:pt x="1908431" y="2273290"/>
                  <a:pt x="1910106" y="2272955"/>
                  <a:pt x="1911362" y="2272536"/>
                </a:cubicBezTo>
                <a:cubicBezTo>
                  <a:pt x="1912617" y="2272118"/>
                  <a:pt x="1913496" y="2271574"/>
                  <a:pt x="1913999" y="2270904"/>
                </a:cubicBezTo>
                <a:cubicBezTo>
                  <a:pt x="1914501" y="2270234"/>
                  <a:pt x="1914752" y="2269481"/>
                  <a:pt x="1914752" y="2268643"/>
                </a:cubicBezTo>
                <a:lnTo>
                  <a:pt x="1914752" y="2202968"/>
                </a:lnTo>
                <a:lnTo>
                  <a:pt x="1975530" y="2202968"/>
                </a:lnTo>
                <a:lnTo>
                  <a:pt x="1975530" y="2268643"/>
                </a:lnTo>
                <a:cubicBezTo>
                  <a:pt x="1975530" y="2269481"/>
                  <a:pt x="1975802" y="2270234"/>
                  <a:pt x="1976346" y="2270904"/>
                </a:cubicBezTo>
                <a:cubicBezTo>
                  <a:pt x="1976890" y="2271574"/>
                  <a:pt x="1977769" y="2272118"/>
                  <a:pt x="1978983" y="2272536"/>
                </a:cubicBezTo>
                <a:cubicBezTo>
                  <a:pt x="1980197" y="2272955"/>
                  <a:pt x="1981871" y="2273290"/>
                  <a:pt x="1984006" y="2273541"/>
                </a:cubicBezTo>
                <a:cubicBezTo>
                  <a:pt x="1986141" y="2273792"/>
                  <a:pt x="1988841" y="2273918"/>
                  <a:pt x="1992106" y="2273918"/>
                </a:cubicBezTo>
                <a:cubicBezTo>
                  <a:pt x="1995287" y="2273918"/>
                  <a:pt x="1997924" y="2273792"/>
                  <a:pt x="2000017" y="2273541"/>
                </a:cubicBezTo>
                <a:cubicBezTo>
                  <a:pt x="2002110" y="2273290"/>
                  <a:pt x="2003784" y="2272955"/>
                  <a:pt x="2005040" y="2272536"/>
                </a:cubicBezTo>
                <a:cubicBezTo>
                  <a:pt x="2006295" y="2272118"/>
                  <a:pt x="2007195" y="2271574"/>
                  <a:pt x="2007740" y="2270904"/>
                </a:cubicBezTo>
                <a:cubicBezTo>
                  <a:pt x="2008284" y="2270234"/>
                  <a:pt x="2008556" y="2269481"/>
                  <a:pt x="2008556" y="2268643"/>
                </a:cubicBezTo>
                <a:lnTo>
                  <a:pt x="2008556" y="2115192"/>
                </a:lnTo>
                <a:cubicBezTo>
                  <a:pt x="2008556" y="2114355"/>
                  <a:pt x="2008284" y="2113602"/>
                  <a:pt x="2007740" y="2112932"/>
                </a:cubicBezTo>
                <a:cubicBezTo>
                  <a:pt x="2007195" y="2112262"/>
                  <a:pt x="2006295" y="2111718"/>
                  <a:pt x="2005040" y="2111300"/>
                </a:cubicBezTo>
                <a:cubicBezTo>
                  <a:pt x="2003784" y="2110881"/>
                  <a:pt x="2002110" y="2110546"/>
                  <a:pt x="2000017" y="2110295"/>
                </a:cubicBezTo>
                <a:cubicBezTo>
                  <a:pt x="1997924" y="2110044"/>
                  <a:pt x="1995287" y="2109918"/>
                  <a:pt x="1992106" y="2109918"/>
                </a:cubicBezTo>
                <a:cubicBezTo>
                  <a:pt x="1988841" y="2109918"/>
                  <a:pt x="1986141" y="2110044"/>
                  <a:pt x="1984006" y="2110295"/>
                </a:cubicBezTo>
                <a:cubicBezTo>
                  <a:pt x="1981871" y="2110546"/>
                  <a:pt x="1980197" y="2110881"/>
                  <a:pt x="1978983" y="2111300"/>
                </a:cubicBezTo>
                <a:cubicBezTo>
                  <a:pt x="1977769" y="2111718"/>
                  <a:pt x="1976890" y="2112262"/>
                  <a:pt x="1976346" y="2112932"/>
                </a:cubicBezTo>
                <a:cubicBezTo>
                  <a:pt x="1975802" y="2113602"/>
                  <a:pt x="1975530" y="2114355"/>
                  <a:pt x="1975530" y="2115192"/>
                </a:cubicBezTo>
                <a:lnTo>
                  <a:pt x="1975530" y="2174840"/>
                </a:lnTo>
                <a:lnTo>
                  <a:pt x="1914752" y="2174840"/>
                </a:lnTo>
                <a:lnTo>
                  <a:pt x="1914752" y="2115192"/>
                </a:lnTo>
                <a:cubicBezTo>
                  <a:pt x="1914752" y="2114355"/>
                  <a:pt x="1914501" y="2113602"/>
                  <a:pt x="1913999" y="2112932"/>
                </a:cubicBezTo>
                <a:cubicBezTo>
                  <a:pt x="1913496" y="2112262"/>
                  <a:pt x="1912617" y="2111718"/>
                  <a:pt x="1911362" y="2111300"/>
                </a:cubicBezTo>
                <a:cubicBezTo>
                  <a:pt x="1910106" y="2110881"/>
                  <a:pt x="1908431" y="2110546"/>
                  <a:pt x="1906339" y="2110295"/>
                </a:cubicBezTo>
                <a:cubicBezTo>
                  <a:pt x="1904246" y="2110044"/>
                  <a:pt x="1901567" y="2109918"/>
                  <a:pt x="1898302" y="2109918"/>
                </a:cubicBezTo>
                <a:close/>
                <a:moveTo>
                  <a:pt x="1660177" y="2109918"/>
                </a:moveTo>
                <a:cubicBezTo>
                  <a:pt x="1656996" y="2109918"/>
                  <a:pt x="1654359" y="2110044"/>
                  <a:pt x="1652266" y="2110295"/>
                </a:cubicBezTo>
                <a:cubicBezTo>
                  <a:pt x="1650173" y="2110546"/>
                  <a:pt x="1648478" y="2110881"/>
                  <a:pt x="1647180" y="2111300"/>
                </a:cubicBezTo>
                <a:cubicBezTo>
                  <a:pt x="1645883" y="2111718"/>
                  <a:pt x="1644962" y="2112262"/>
                  <a:pt x="1644417" y="2112932"/>
                </a:cubicBezTo>
                <a:cubicBezTo>
                  <a:pt x="1643873" y="2113602"/>
                  <a:pt x="1643601" y="2114355"/>
                  <a:pt x="1643601" y="2115192"/>
                </a:cubicBezTo>
                <a:lnTo>
                  <a:pt x="1643601" y="2268643"/>
                </a:lnTo>
                <a:cubicBezTo>
                  <a:pt x="1643601" y="2269481"/>
                  <a:pt x="1643873" y="2270234"/>
                  <a:pt x="1644417" y="2270904"/>
                </a:cubicBezTo>
                <a:cubicBezTo>
                  <a:pt x="1644962" y="2271574"/>
                  <a:pt x="1645861" y="2272118"/>
                  <a:pt x="1647117" y="2272536"/>
                </a:cubicBezTo>
                <a:cubicBezTo>
                  <a:pt x="1648373" y="2272955"/>
                  <a:pt x="1650068" y="2273290"/>
                  <a:pt x="1652203" y="2273541"/>
                </a:cubicBezTo>
                <a:cubicBezTo>
                  <a:pt x="1654338" y="2273792"/>
                  <a:pt x="1656996" y="2273918"/>
                  <a:pt x="1660177" y="2273918"/>
                </a:cubicBezTo>
                <a:cubicBezTo>
                  <a:pt x="1663442" y="2273918"/>
                  <a:pt x="1666121" y="2273792"/>
                  <a:pt x="1668214" y="2273541"/>
                </a:cubicBezTo>
                <a:cubicBezTo>
                  <a:pt x="1670307" y="2273290"/>
                  <a:pt x="1671981" y="2272955"/>
                  <a:pt x="1673237" y="2272536"/>
                </a:cubicBezTo>
                <a:cubicBezTo>
                  <a:pt x="1674492" y="2272118"/>
                  <a:pt x="1675392" y="2271574"/>
                  <a:pt x="1675937" y="2270904"/>
                </a:cubicBezTo>
                <a:cubicBezTo>
                  <a:pt x="1676481" y="2270234"/>
                  <a:pt x="1676753" y="2269481"/>
                  <a:pt x="1676753" y="2268643"/>
                </a:cubicBezTo>
                <a:lnTo>
                  <a:pt x="1676753" y="2115192"/>
                </a:lnTo>
                <a:cubicBezTo>
                  <a:pt x="1676753" y="2114355"/>
                  <a:pt x="1676481" y="2113602"/>
                  <a:pt x="1675937" y="2112932"/>
                </a:cubicBezTo>
                <a:cubicBezTo>
                  <a:pt x="1675392" y="2112262"/>
                  <a:pt x="1674492" y="2111718"/>
                  <a:pt x="1673237" y="2111300"/>
                </a:cubicBezTo>
                <a:cubicBezTo>
                  <a:pt x="1671981" y="2110881"/>
                  <a:pt x="1670307" y="2110546"/>
                  <a:pt x="1668214" y="2110295"/>
                </a:cubicBezTo>
                <a:cubicBezTo>
                  <a:pt x="1666121" y="2110044"/>
                  <a:pt x="1663442" y="2109918"/>
                  <a:pt x="1660177" y="2109918"/>
                </a:cubicBezTo>
                <a:close/>
                <a:moveTo>
                  <a:pt x="1517302" y="2109918"/>
                </a:moveTo>
                <a:cubicBezTo>
                  <a:pt x="1514121" y="2109918"/>
                  <a:pt x="1511463" y="2110044"/>
                  <a:pt x="1509328" y="2110295"/>
                </a:cubicBezTo>
                <a:cubicBezTo>
                  <a:pt x="1507193" y="2110546"/>
                  <a:pt x="1505498" y="2110881"/>
                  <a:pt x="1504242" y="2111300"/>
                </a:cubicBezTo>
                <a:cubicBezTo>
                  <a:pt x="1502986" y="2111718"/>
                  <a:pt x="1502087" y="2112262"/>
                  <a:pt x="1501542" y="2112932"/>
                </a:cubicBezTo>
                <a:cubicBezTo>
                  <a:pt x="1500998" y="2113602"/>
                  <a:pt x="1500726" y="2114397"/>
                  <a:pt x="1500726" y="2115318"/>
                </a:cubicBezTo>
                <a:lnTo>
                  <a:pt x="1500726" y="2268392"/>
                </a:lnTo>
                <a:cubicBezTo>
                  <a:pt x="1500726" y="2269313"/>
                  <a:pt x="1500998" y="2270109"/>
                  <a:pt x="1501542" y="2270778"/>
                </a:cubicBezTo>
                <a:cubicBezTo>
                  <a:pt x="1502087" y="2271448"/>
                  <a:pt x="1502986" y="2272013"/>
                  <a:pt x="1504242" y="2272473"/>
                </a:cubicBezTo>
                <a:cubicBezTo>
                  <a:pt x="1505498" y="2272934"/>
                  <a:pt x="1507193" y="2273290"/>
                  <a:pt x="1509328" y="2273541"/>
                </a:cubicBezTo>
                <a:cubicBezTo>
                  <a:pt x="1511463" y="2273792"/>
                  <a:pt x="1514121" y="2273918"/>
                  <a:pt x="1517302" y="2273918"/>
                </a:cubicBezTo>
                <a:cubicBezTo>
                  <a:pt x="1520567" y="2273918"/>
                  <a:pt x="1523246" y="2273792"/>
                  <a:pt x="1525339" y="2273541"/>
                </a:cubicBezTo>
                <a:cubicBezTo>
                  <a:pt x="1527431" y="2273290"/>
                  <a:pt x="1529106" y="2272934"/>
                  <a:pt x="1530362" y="2272473"/>
                </a:cubicBezTo>
                <a:cubicBezTo>
                  <a:pt x="1531617" y="2272013"/>
                  <a:pt x="1532496" y="2271448"/>
                  <a:pt x="1532999" y="2270778"/>
                </a:cubicBezTo>
                <a:cubicBezTo>
                  <a:pt x="1533501" y="2270109"/>
                  <a:pt x="1533752" y="2269313"/>
                  <a:pt x="1533752" y="2268392"/>
                </a:cubicBezTo>
                <a:lnTo>
                  <a:pt x="1533752" y="2191290"/>
                </a:lnTo>
                <a:lnTo>
                  <a:pt x="1582851" y="2268392"/>
                </a:lnTo>
                <a:cubicBezTo>
                  <a:pt x="1583437" y="2269564"/>
                  <a:pt x="1584254" y="2270569"/>
                  <a:pt x="1585300" y="2271406"/>
                </a:cubicBezTo>
                <a:cubicBezTo>
                  <a:pt x="1586347" y="2272243"/>
                  <a:pt x="1588063" y="2272871"/>
                  <a:pt x="1590449" y="2273290"/>
                </a:cubicBezTo>
                <a:cubicBezTo>
                  <a:pt x="1592835" y="2273708"/>
                  <a:pt x="1596748" y="2273918"/>
                  <a:pt x="1602190" y="2273918"/>
                </a:cubicBezTo>
                <a:cubicBezTo>
                  <a:pt x="1605622" y="2273918"/>
                  <a:pt x="1608468" y="2273792"/>
                  <a:pt x="1610729" y="2273541"/>
                </a:cubicBezTo>
                <a:cubicBezTo>
                  <a:pt x="1612989" y="2273290"/>
                  <a:pt x="1614768" y="2272934"/>
                  <a:pt x="1616066" y="2272473"/>
                </a:cubicBezTo>
                <a:cubicBezTo>
                  <a:pt x="1617363" y="2272013"/>
                  <a:pt x="1618242" y="2271427"/>
                  <a:pt x="1618703" y="2270715"/>
                </a:cubicBezTo>
                <a:cubicBezTo>
                  <a:pt x="1619163" y="2270004"/>
                  <a:pt x="1619393" y="2269188"/>
                  <a:pt x="1619393" y="2268267"/>
                </a:cubicBezTo>
                <a:cubicBezTo>
                  <a:pt x="1619393" y="2267597"/>
                  <a:pt x="1619205" y="2266697"/>
                  <a:pt x="1618828" y="2265567"/>
                </a:cubicBezTo>
                <a:cubicBezTo>
                  <a:pt x="1618452" y="2264437"/>
                  <a:pt x="1617342" y="2262155"/>
                  <a:pt x="1615501" y="2258723"/>
                </a:cubicBezTo>
                <a:lnTo>
                  <a:pt x="1566903" y="2185262"/>
                </a:lnTo>
                <a:lnTo>
                  <a:pt x="1611482" y="2126871"/>
                </a:lnTo>
                <a:cubicBezTo>
                  <a:pt x="1613575" y="2123606"/>
                  <a:pt x="1614998" y="2121220"/>
                  <a:pt x="1615752" y="2119713"/>
                </a:cubicBezTo>
                <a:cubicBezTo>
                  <a:pt x="1616505" y="2118206"/>
                  <a:pt x="1616882" y="2116741"/>
                  <a:pt x="1616882" y="2115318"/>
                </a:cubicBezTo>
                <a:cubicBezTo>
                  <a:pt x="1616882" y="2114481"/>
                  <a:pt x="1616631" y="2113727"/>
                  <a:pt x="1616129" y="2113058"/>
                </a:cubicBezTo>
                <a:cubicBezTo>
                  <a:pt x="1615626" y="2112388"/>
                  <a:pt x="1614726" y="2111823"/>
                  <a:pt x="1613429" y="2111362"/>
                </a:cubicBezTo>
                <a:cubicBezTo>
                  <a:pt x="1612131" y="2110902"/>
                  <a:pt x="1610394" y="2110546"/>
                  <a:pt x="1608217" y="2110295"/>
                </a:cubicBezTo>
                <a:cubicBezTo>
                  <a:pt x="1606041" y="2110044"/>
                  <a:pt x="1603278" y="2109918"/>
                  <a:pt x="1599930" y="2109918"/>
                </a:cubicBezTo>
                <a:cubicBezTo>
                  <a:pt x="1596665" y="2109918"/>
                  <a:pt x="1593986" y="2110002"/>
                  <a:pt x="1591893" y="2110169"/>
                </a:cubicBezTo>
                <a:cubicBezTo>
                  <a:pt x="1589800" y="2110337"/>
                  <a:pt x="1588084" y="2110630"/>
                  <a:pt x="1586744" y="2111048"/>
                </a:cubicBezTo>
                <a:cubicBezTo>
                  <a:pt x="1585405" y="2111467"/>
                  <a:pt x="1584317" y="2112032"/>
                  <a:pt x="1583479" y="2112744"/>
                </a:cubicBezTo>
                <a:cubicBezTo>
                  <a:pt x="1582642" y="2113455"/>
                  <a:pt x="1581931" y="2114355"/>
                  <a:pt x="1581344" y="2115444"/>
                </a:cubicBezTo>
                <a:lnTo>
                  <a:pt x="1533752" y="2184509"/>
                </a:lnTo>
                <a:lnTo>
                  <a:pt x="1533752" y="2115318"/>
                </a:lnTo>
                <a:cubicBezTo>
                  <a:pt x="1533752" y="2114397"/>
                  <a:pt x="1533501" y="2113602"/>
                  <a:pt x="1532999" y="2112932"/>
                </a:cubicBezTo>
                <a:cubicBezTo>
                  <a:pt x="1532496" y="2112262"/>
                  <a:pt x="1531617" y="2111718"/>
                  <a:pt x="1530362" y="2111300"/>
                </a:cubicBezTo>
                <a:cubicBezTo>
                  <a:pt x="1529106" y="2110881"/>
                  <a:pt x="1527431" y="2110546"/>
                  <a:pt x="1525339" y="2110295"/>
                </a:cubicBezTo>
                <a:cubicBezTo>
                  <a:pt x="1523246" y="2110044"/>
                  <a:pt x="1520567" y="2109918"/>
                  <a:pt x="1517302" y="2109918"/>
                </a:cubicBezTo>
                <a:close/>
                <a:moveTo>
                  <a:pt x="993427" y="2109918"/>
                </a:moveTo>
                <a:cubicBezTo>
                  <a:pt x="990246" y="2109918"/>
                  <a:pt x="987588" y="2110044"/>
                  <a:pt x="985453" y="2110295"/>
                </a:cubicBezTo>
                <a:cubicBezTo>
                  <a:pt x="983318" y="2110546"/>
                  <a:pt x="981623" y="2110881"/>
                  <a:pt x="980367" y="2111300"/>
                </a:cubicBezTo>
                <a:cubicBezTo>
                  <a:pt x="979111" y="2111718"/>
                  <a:pt x="978212" y="2112262"/>
                  <a:pt x="977667" y="2112932"/>
                </a:cubicBezTo>
                <a:cubicBezTo>
                  <a:pt x="977123" y="2113602"/>
                  <a:pt x="976851" y="2114355"/>
                  <a:pt x="976851" y="2115192"/>
                </a:cubicBezTo>
                <a:lnTo>
                  <a:pt x="976851" y="2268643"/>
                </a:lnTo>
                <a:cubicBezTo>
                  <a:pt x="976851" y="2269481"/>
                  <a:pt x="977123" y="2270234"/>
                  <a:pt x="977667" y="2270904"/>
                </a:cubicBezTo>
                <a:cubicBezTo>
                  <a:pt x="978212" y="2271574"/>
                  <a:pt x="979111" y="2272118"/>
                  <a:pt x="980367" y="2272536"/>
                </a:cubicBezTo>
                <a:cubicBezTo>
                  <a:pt x="981623" y="2272955"/>
                  <a:pt x="983318" y="2273290"/>
                  <a:pt x="985453" y="2273541"/>
                </a:cubicBezTo>
                <a:cubicBezTo>
                  <a:pt x="987588" y="2273792"/>
                  <a:pt x="990246" y="2273918"/>
                  <a:pt x="993427" y="2273918"/>
                </a:cubicBezTo>
                <a:cubicBezTo>
                  <a:pt x="996692" y="2273918"/>
                  <a:pt x="999371" y="2273792"/>
                  <a:pt x="1001464" y="2273541"/>
                </a:cubicBezTo>
                <a:cubicBezTo>
                  <a:pt x="1003556" y="2273290"/>
                  <a:pt x="1005231" y="2272955"/>
                  <a:pt x="1006487" y="2272536"/>
                </a:cubicBezTo>
                <a:cubicBezTo>
                  <a:pt x="1007742" y="2272118"/>
                  <a:pt x="1008621" y="2271574"/>
                  <a:pt x="1009124" y="2270904"/>
                </a:cubicBezTo>
                <a:cubicBezTo>
                  <a:pt x="1009626" y="2270234"/>
                  <a:pt x="1009877" y="2269481"/>
                  <a:pt x="1009877" y="2268643"/>
                </a:cubicBezTo>
                <a:lnTo>
                  <a:pt x="1009877" y="2202968"/>
                </a:lnTo>
                <a:lnTo>
                  <a:pt x="1070655" y="2202968"/>
                </a:lnTo>
                <a:lnTo>
                  <a:pt x="1070655" y="2268643"/>
                </a:lnTo>
                <a:cubicBezTo>
                  <a:pt x="1070655" y="2269481"/>
                  <a:pt x="1070927" y="2270234"/>
                  <a:pt x="1071471" y="2270904"/>
                </a:cubicBezTo>
                <a:cubicBezTo>
                  <a:pt x="1072015" y="2271574"/>
                  <a:pt x="1072894" y="2272118"/>
                  <a:pt x="1074108" y="2272536"/>
                </a:cubicBezTo>
                <a:cubicBezTo>
                  <a:pt x="1075322" y="2272955"/>
                  <a:pt x="1076996" y="2273290"/>
                  <a:pt x="1079131" y="2273541"/>
                </a:cubicBezTo>
                <a:cubicBezTo>
                  <a:pt x="1081266" y="2273792"/>
                  <a:pt x="1083966" y="2273918"/>
                  <a:pt x="1087231" y="2273918"/>
                </a:cubicBezTo>
                <a:cubicBezTo>
                  <a:pt x="1090412" y="2273918"/>
                  <a:pt x="1093049" y="2273792"/>
                  <a:pt x="1095142" y="2273541"/>
                </a:cubicBezTo>
                <a:cubicBezTo>
                  <a:pt x="1097235" y="2273290"/>
                  <a:pt x="1098909" y="2272955"/>
                  <a:pt x="1100165" y="2272536"/>
                </a:cubicBezTo>
                <a:cubicBezTo>
                  <a:pt x="1101420" y="2272118"/>
                  <a:pt x="1102320" y="2271574"/>
                  <a:pt x="1102865" y="2270904"/>
                </a:cubicBezTo>
                <a:cubicBezTo>
                  <a:pt x="1103409" y="2270234"/>
                  <a:pt x="1103681" y="2269481"/>
                  <a:pt x="1103681" y="2268643"/>
                </a:cubicBezTo>
                <a:lnTo>
                  <a:pt x="1103681" y="2115192"/>
                </a:lnTo>
                <a:cubicBezTo>
                  <a:pt x="1103681" y="2114355"/>
                  <a:pt x="1103409" y="2113602"/>
                  <a:pt x="1102865" y="2112932"/>
                </a:cubicBezTo>
                <a:cubicBezTo>
                  <a:pt x="1102320" y="2112262"/>
                  <a:pt x="1101420" y="2111718"/>
                  <a:pt x="1100165" y="2111300"/>
                </a:cubicBezTo>
                <a:cubicBezTo>
                  <a:pt x="1098909" y="2110881"/>
                  <a:pt x="1097235" y="2110546"/>
                  <a:pt x="1095142" y="2110295"/>
                </a:cubicBezTo>
                <a:cubicBezTo>
                  <a:pt x="1093049" y="2110044"/>
                  <a:pt x="1090412" y="2109918"/>
                  <a:pt x="1087231" y="2109918"/>
                </a:cubicBezTo>
                <a:cubicBezTo>
                  <a:pt x="1083966" y="2109918"/>
                  <a:pt x="1081266" y="2110044"/>
                  <a:pt x="1079131" y="2110295"/>
                </a:cubicBezTo>
                <a:cubicBezTo>
                  <a:pt x="1076996" y="2110546"/>
                  <a:pt x="1075322" y="2110881"/>
                  <a:pt x="1074108" y="2111300"/>
                </a:cubicBezTo>
                <a:cubicBezTo>
                  <a:pt x="1072894" y="2111718"/>
                  <a:pt x="1072015" y="2112262"/>
                  <a:pt x="1071471" y="2112932"/>
                </a:cubicBezTo>
                <a:cubicBezTo>
                  <a:pt x="1070927" y="2113602"/>
                  <a:pt x="1070655" y="2114355"/>
                  <a:pt x="1070655" y="2115192"/>
                </a:cubicBezTo>
                <a:lnTo>
                  <a:pt x="1070655" y="2174840"/>
                </a:lnTo>
                <a:lnTo>
                  <a:pt x="1009877" y="2174840"/>
                </a:lnTo>
                <a:lnTo>
                  <a:pt x="1009877" y="2115192"/>
                </a:lnTo>
                <a:cubicBezTo>
                  <a:pt x="1009877" y="2114355"/>
                  <a:pt x="1009626" y="2113602"/>
                  <a:pt x="1009124" y="2112932"/>
                </a:cubicBezTo>
                <a:cubicBezTo>
                  <a:pt x="1008621" y="2112262"/>
                  <a:pt x="1007742" y="2111718"/>
                  <a:pt x="1006487" y="2111300"/>
                </a:cubicBezTo>
                <a:cubicBezTo>
                  <a:pt x="1005231" y="2110881"/>
                  <a:pt x="1003556" y="2110546"/>
                  <a:pt x="1001464" y="2110295"/>
                </a:cubicBezTo>
                <a:cubicBezTo>
                  <a:pt x="999371" y="2110044"/>
                  <a:pt x="996692" y="2109918"/>
                  <a:pt x="993427" y="2109918"/>
                </a:cubicBezTo>
                <a:close/>
                <a:moveTo>
                  <a:pt x="860077" y="2109918"/>
                </a:moveTo>
                <a:cubicBezTo>
                  <a:pt x="856896" y="2109918"/>
                  <a:pt x="854259" y="2110044"/>
                  <a:pt x="852166" y="2110295"/>
                </a:cubicBezTo>
                <a:cubicBezTo>
                  <a:pt x="850073" y="2110546"/>
                  <a:pt x="848378" y="2110881"/>
                  <a:pt x="847080" y="2111300"/>
                </a:cubicBezTo>
                <a:cubicBezTo>
                  <a:pt x="845783" y="2111718"/>
                  <a:pt x="844862" y="2112262"/>
                  <a:pt x="844318" y="2112932"/>
                </a:cubicBezTo>
                <a:cubicBezTo>
                  <a:pt x="843773" y="2113602"/>
                  <a:pt x="843501" y="2114355"/>
                  <a:pt x="843501" y="2115192"/>
                </a:cubicBezTo>
                <a:lnTo>
                  <a:pt x="843501" y="2268643"/>
                </a:lnTo>
                <a:cubicBezTo>
                  <a:pt x="843501" y="2269481"/>
                  <a:pt x="843773" y="2270234"/>
                  <a:pt x="844318" y="2270904"/>
                </a:cubicBezTo>
                <a:cubicBezTo>
                  <a:pt x="844862" y="2271574"/>
                  <a:pt x="845762" y="2272118"/>
                  <a:pt x="847017" y="2272536"/>
                </a:cubicBezTo>
                <a:cubicBezTo>
                  <a:pt x="848273" y="2272955"/>
                  <a:pt x="849968" y="2273290"/>
                  <a:pt x="852103" y="2273541"/>
                </a:cubicBezTo>
                <a:cubicBezTo>
                  <a:pt x="854238" y="2273792"/>
                  <a:pt x="856896" y="2273918"/>
                  <a:pt x="860077" y="2273918"/>
                </a:cubicBezTo>
                <a:cubicBezTo>
                  <a:pt x="863342" y="2273918"/>
                  <a:pt x="866021" y="2273792"/>
                  <a:pt x="868114" y="2273541"/>
                </a:cubicBezTo>
                <a:cubicBezTo>
                  <a:pt x="870207" y="2273290"/>
                  <a:pt x="871881" y="2272955"/>
                  <a:pt x="873137" y="2272536"/>
                </a:cubicBezTo>
                <a:cubicBezTo>
                  <a:pt x="874392" y="2272118"/>
                  <a:pt x="875292" y="2271574"/>
                  <a:pt x="875837" y="2270904"/>
                </a:cubicBezTo>
                <a:cubicBezTo>
                  <a:pt x="876381" y="2270234"/>
                  <a:pt x="876653" y="2269481"/>
                  <a:pt x="876653" y="2268643"/>
                </a:cubicBezTo>
                <a:lnTo>
                  <a:pt x="876653" y="2115192"/>
                </a:lnTo>
                <a:cubicBezTo>
                  <a:pt x="876653" y="2114355"/>
                  <a:pt x="876381" y="2113602"/>
                  <a:pt x="875837" y="2112932"/>
                </a:cubicBezTo>
                <a:cubicBezTo>
                  <a:pt x="875292" y="2112262"/>
                  <a:pt x="874392" y="2111718"/>
                  <a:pt x="873137" y="2111300"/>
                </a:cubicBezTo>
                <a:cubicBezTo>
                  <a:pt x="871881" y="2110881"/>
                  <a:pt x="870207" y="2110546"/>
                  <a:pt x="868114" y="2110295"/>
                </a:cubicBezTo>
                <a:cubicBezTo>
                  <a:pt x="866021" y="2110044"/>
                  <a:pt x="863342" y="2109918"/>
                  <a:pt x="860077" y="2109918"/>
                </a:cubicBezTo>
                <a:close/>
                <a:moveTo>
                  <a:pt x="749995" y="2109918"/>
                </a:moveTo>
                <a:cubicBezTo>
                  <a:pt x="745726" y="2109918"/>
                  <a:pt x="742294" y="2109981"/>
                  <a:pt x="739698" y="2110107"/>
                </a:cubicBezTo>
                <a:cubicBezTo>
                  <a:pt x="737103" y="2110232"/>
                  <a:pt x="735073" y="2110525"/>
                  <a:pt x="733608" y="2110986"/>
                </a:cubicBezTo>
                <a:cubicBezTo>
                  <a:pt x="732143" y="2111446"/>
                  <a:pt x="731076" y="2112116"/>
                  <a:pt x="730406" y="2112995"/>
                </a:cubicBezTo>
                <a:cubicBezTo>
                  <a:pt x="729736" y="2113874"/>
                  <a:pt x="729150" y="2115025"/>
                  <a:pt x="728648" y="2116448"/>
                </a:cubicBezTo>
                <a:lnTo>
                  <a:pt x="678544" y="2260607"/>
                </a:lnTo>
                <a:cubicBezTo>
                  <a:pt x="677539" y="2263537"/>
                  <a:pt x="676911" y="2265881"/>
                  <a:pt x="676660" y="2267639"/>
                </a:cubicBezTo>
                <a:cubicBezTo>
                  <a:pt x="676409" y="2269397"/>
                  <a:pt x="676702" y="2270757"/>
                  <a:pt x="677539" y="2271720"/>
                </a:cubicBezTo>
                <a:cubicBezTo>
                  <a:pt x="678376" y="2272683"/>
                  <a:pt x="679883" y="2273290"/>
                  <a:pt x="682060" y="2273541"/>
                </a:cubicBezTo>
                <a:cubicBezTo>
                  <a:pt x="684237" y="2273792"/>
                  <a:pt x="687250" y="2273918"/>
                  <a:pt x="691101" y="2273918"/>
                </a:cubicBezTo>
                <a:cubicBezTo>
                  <a:pt x="694701" y="2273918"/>
                  <a:pt x="697610" y="2273834"/>
                  <a:pt x="699829" y="2273666"/>
                </a:cubicBezTo>
                <a:cubicBezTo>
                  <a:pt x="702047" y="2273499"/>
                  <a:pt x="703763" y="2273185"/>
                  <a:pt x="704977" y="2272725"/>
                </a:cubicBezTo>
                <a:cubicBezTo>
                  <a:pt x="706191" y="2272264"/>
                  <a:pt x="707070" y="2271636"/>
                  <a:pt x="707614" y="2270841"/>
                </a:cubicBezTo>
                <a:cubicBezTo>
                  <a:pt x="708158" y="2270046"/>
                  <a:pt x="708598" y="2269062"/>
                  <a:pt x="708933" y="2267890"/>
                </a:cubicBezTo>
                <a:lnTo>
                  <a:pt x="719230" y="2236120"/>
                </a:lnTo>
                <a:lnTo>
                  <a:pt x="780259" y="2236120"/>
                </a:lnTo>
                <a:lnTo>
                  <a:pt x="791184" y="2268769"/>
                </a:lnTo>
                <a:cubicBezTo>
                  <a:pt x="791518" y="2269857"/>
                  <a:pt x="791937" y="2270736"/>
                  <a:pt x="792439" y="2271406"/>
                </a:cubicBezTo>
                <a:cubicBezTo>
                  <a:pt x="792942" y="2272076"/>
                  <a:pt x="793821" y="2272599"/>
                  <a:pt x="795076" y="2272976"/>
                </a:cubicBezTo>
                <a:cubicBezTo>
                  <a:pt x="796332" y="2273352"/>
                  <a:pt x="798153" y="2273604"/>
                  <a:pt x="800539" y="2273729"/>
                </a:cubicBezTo>
                <a:cubicBezTo>
                  <a:pt x="802925" y="2273855"/>
                  <a:pt x="806252" y="2273918"/>
                  <a:pt x="810522" y="2273918"/>
                </a:cubicBezTo>
                <a:cubicBezTo>
                  <a:pt x="814624" y="2273918"/>
                  <a:pt x="817847" y="2273813"/>
                  <a:pt x="820191" y="2273604"/>
                </a:cubicBezTo>
                <a:cubicBezTo>
                  <a:pt x="822535" y="2273394"/>
                  <a:pt x="824168" y="2272850"/>
                  <a:pt x="825088" y="2271971"/>
                </a:cubicBezTo>
                <a:cubicBezTo>
                  <a:pt x="826009" y="2271092"/>
                  <a:pt x="826344" y="2269774"/>
                  <a:pt x="826093" y="2268016"/>
                </a:cubicBezTo>
                <a:cubicBezTo>
                  <a:pt x="825842" y="2266258"/>
                  <a:pt x="825214" y="2263872"/>
                  <a:pt x="824209" y="2260858"/>
                </a:cubicBezTo>
                <a:lnTo>
                  <a:pt x="773980" y="2116825"/>
                </a:lnTo>
                <a:cubicBezTo>
                  <a:pt x="773478" y="2115234"/>
                  <a:pt x="772870" y="2113979"/>
                  <a:pt x="772159" y="2113058"/>
                </a:cubicBezTo>
                <a:cubicBezTo>
                  <a:pt x="771447" y="2112137"/>
                  <a:pt x="770276" y="2111446"/>
                  <a:pt x="768643" y="2110986"/>
                </a:cubicBezTo>
                <a:cubicBezTo>
                  <a:pt x="767011" y="2110525"/>
                  <a:pt x="764729" y="2110232"/>
                  <a:pt x="761799" y="2110107"/>
                </a:cubicBezTo>
                <a:cubicBezTo>
                  <a:pt x="758869" y="2109981"/>
                  <a:pt x="754935" y="2109918"/>
                  <a:pt x="749995" y="2109918"/>
                </a:cubicBezTo>
                <a:close/>
                <a:moveTo>
                  <a:pt x="2901785" y="2108035"/>
                </a:moveTo>
                <a:cubicBezTo>
                  <a:pt x="2890650" y="2108035"/>
                  <a:pt x="2880458" y="2109918"/>
                  <a:pt x="2871208" y="2113686"/>
                </a:cubicBezTo>
                <a:cubicBezTo>
                  <a:pt x="2861957" y="2117453"/>
                  <a:pt x="2854025" y="2122978"/>
                  <a:pt x="2847412" y="2130261"/>
                </a:cubicBezTo>
                <a:cubicBezTo>
                  <a:pt x="2840798" y="2137544"/>
                  <a:pt x="2835649" y="2146544"/>
                  <a:pt x="2831966" y="2157260"/>
                </a:cubicBezTo>
                <a:cubicBezTo>
                  <a:pt x="2828282" y="2167975"/>
                  <a:pt x="2826441" y="2180240"/>
                  <a:pt x="2826441" y="2194053"/>
                </a:cubicBezTo>
                <a:cubicBezTo>
                  <a:pt x="2826441" y="2207615"/>
                  <a:pt x="2828115" y="2219502"/>
                  <a:pt x="2831464" y="2229716"/>
                </a:cubicBezTo>
                <a:cubicBezTo>
                  <a:pt x="2834812" y="2239929"/>
                  <a:pt x="2839626" y="2248447"/>
                  <a:pt x="2845905" y="2255270"/>
                </a:cubicBezTo>
                <a:cubicBezTo>
                  <a:pt x="2852183" y="2262093"/>
                  <a:pt x="2859801" y="2267220"/>
                  <a:pt x="2868759" y="2270653"/>
                </a:cubicBezTo>
                <a:cubicBezTo>
                  <a:pt x="2877716" y="2274085"/>
                  <a:pt x="2887762" y="2275801"/>
                  <a:pt x="2898897" y="2275801"/>
                </a:cubicBezTo>
                <a:cubicBezTo>
                  <a:pt x="2904589" y="2275801"/>
                  <a:pt x="2909884" y="2275341"/>
                  <a:pt x="2914782" y="2274420"/>
                </a:cubicBezTo>
                <a:cubicBezTo>
                  <a:pt x="2919679" y="2273499"/>
                  <a:pt x="2924032" y="2272348"/>
                  <a:pt x="2927841" y="2270967"/>
                </a:cubicBezTo>
                <a:cubicBezTo>
                  <a:pt x="2931650" y="2269585"/>
                  <a:pt x="2934873" y="2268141"/>
                  <a:pt x="2937511" y="2266634"/>
                </a:cubicBezTo>
                <a:cubicBezTo>
                  <a:pt x="2940148" y="2265127"/>
                  <a:pt x="2941926" y="2263893"/>
                  <a:pt x="2942848" y="2262930"/>
                </a:cubicBezTo>
                <a:cubicBezTo>
                  <a:pt x="2943768" y="2261967"/>
                  <a:pt x="2944438" y="2261109"/>
                  <a:pt x="2944857" y="2260356"/>
                </a:cubicBezTo>
                <a:cubicBezTo>
                  <a:pt x="2945275" y="2259602"/>
                  <a:pt x="2945610" y="2258702"/>
                  <a:pt x="2945861" y="2257656"/>
                </a:cubicBezTo>
                <a:cubicBezTo>
                  <a:pt x="2946112" y="2256609"/>
                  <a:pt x="2946301" y="2255354"/>
                  <a:pt x="2946426" y="2253889"/>
                </a:cubicBezTo>
                <a:cubicBezTo>
                  <a:pt x="2946552" y="2252424"/>
                  <a:pt x="2946615" y="2250645"/>
                  <a:pt x="2946615" y="2248552"/>
                </a:cubicBezTo>
                <a:cubicBezTo>
                  <a:pt x="2946615" y="2245538"/>
                  <a:pt x="2946531" y="2243131"/>
                  <a:pt x="2946364" y="2241331"/>
                </a:cubicBezTo>
                <a:cubicBezTo>
                  <a:pt x="2946196" y="2239531"/>
                  <a:pt x="2945945" y="2238129"/>
                  <a:pt x="2945610" y="2237124"/>
                </a:cubicBezTo>
                <a:cubicBezTo>
                  <a:pt x="2945275" y="2236120"/>
                  <a:pt x="2944857" y="2235450"/>
                  <a:pt x="2944354" y="2235115"/>
                </a:cubicBezTo>
                <a:cubicBezTo>
                  <a:pt x="2943852" y="2234780"/>
                  <a:pt x="2943182" y="2234613"/>
                  <a:pt x="2942345" y="2234613"/>
                </a:cubicBezTo>
                <a:cubicBezTo>
                  <a:pt x="2941257" y="2234613"/>
                  <a:pt x="2939729" y="2235283"/>
                  <a:pt x="2937762" y="2236622"/>
                </a:cubicBezTo>
                <a:cubicBezTo>
                  <a:pt x="2935794" y="2237962"/>
                  <a:pt x="2933283" y="2239469"/>
                  <a:pt x="2930227" y="2241143"/>
                </a:cubicBezTo>
                <a:cubicBezTo>
                  <a:pt x="2927172" y="2242817"/>
                  <a:pt x="2923509" y="2244345"/>
                  <a:pt x="2919240" y="2245726"/>
                </a:cubicBezTo>
                <a:cubicBezTo>
                  <a:pt x="2914970" y="2247108"/>
                  <a:pt x="2909905" y="2247798"/>
                  <a:pt x="2904045" y="2247798"/>
                </a:cubicBezTo>
                <a:cubicBezTo>
                  <a:pt x="2897599" y="2247798"/>
                  <a:pt x="2891802" y="2246689"/>
                  <a:pt x="2886653" y="2244470"/>
                </a:cubicBezTo>
                <a:cubicBezTo>
                  <a:pt x="2881505" y="2242252"/>
                  <a:pt x="2877110" y="2238882"/>
                  <a:pt x="2873468" y="2234362"/>
                </a:cubicBezTo>
                <a:cubicBezTo>
                  <a:pt x="2869826" y="2229841"/>
                  <a:pt x="2867022" y="2224086"/>
                  <a:pt x="2865055" y="2217095"/>
                </a:cubicBezTo>
                <a:cubicBezTo>
                  <a:pt x="2863087" y="2210105"/>
                  <a:pt x="2862103" y="2201838"/>
                  <a:pt x="2862103" y="2192295"/>
                </a:cubicBezTo>
                <a:cubicBezTo>
                  <a:pt x="2862103" y="2183588"/>
                  <a:pt x="2863024" y="2175761"/>
                  <a:pt x="2864866" y="2168812"/>
                </a:cubicBezTo>
                <a:cubicBezTo>
                  <a:pt x="2866708" y="2161864"/>
                  <a:pt x="2869408" y="2155941"/>
                  <a:pt x="2872966" y="2151044"/>
                </a:cubicBezTo>
                <a:cubicBezTo>
                  <a:pt x="2876523" y="2146146"/>
                  <a:pt x="2880835" y="2142379"/>
                  <a:pt x="2885900" y="2139742"/>
                </a:cubicBezTo>
                <a:cubicBezTo>
                  <a:pt x="2890964" y="2137105"/>
                  <a:pt x="2896720" y="2135786"/>
                  <a:pt x="2903166" y="2135786"/>
                </a:cubicBezTo>
                <a:cubicBezTo>
                  <a:pt x="2909026" y="2135786"/>
                  <a:pt x="2914070" y="2136519"/>
                  <a:pt x="2918298" y="2137984"/>
                </a:cubicBezTo>
                <a:cubicBezTo>
                  <a:pt x="2922526" y="2139449"/>
                  <a:pt x="2926167" y="2141081"/>
                  <a:pt x="2929223" y="2142881"/>
                </a:cubicBezTo>
                <a:cubicBezTo>
                  <a:pt x="2932278" y="2144681"/>
                  <a:pt x="2934769" y="2146314"/>
                  <a:pt x="2936694" y="2147779"/>
                </a:cubicBezTo>
                <a:cubicBezTo>
                  <a:pt x="2938620" y="2149244"/>
                  <a:pt x="2940211" y="2149976"/>
                  <a:pt x="2941466" y="2149976"/>
                </a:cubicBezTo>
                <a:cubicBezTo>
                  <a:pt x="2942220" y="2149976"/>
                  <a:pt x="2942889" y="2149725"/>
                  <a:pt x="2943475" y="2149223"/>
                </a:cubicBezTo>
                <a:cubicBezTo>
                  <a:pt x="2944061" y="2148721"/>
                  <a:pt x="2944564" y="2147925"/>
                  <a:pt x="2944982" y="2146837"/>
                </a:cubicBezTo>
                <a:cubicBezTo>
                  <a:pt x="2945400" y="2145749"/>
                  <a:pt x="2945694" y="2144326"/>
                  <a:pt x="2945861" y="2142567"/>
                </a:cubicBezTo>
                <a:cubicBezTo>
                  <a:pt x="2946028" y="2140809"/>
                  <a:pt x="2946112" y="2138675"/>
                  <a:pt x="2946112" y="2136163"/>
                </a:cubicBezTo>
                <a:cubicBezTo>
                  <a:pt x="2946112" y="2133819"/>
                  <a:pt x="2946050" y="2131852"/>
                  <a:pt x="2945924" y="2130261"/>
                </a:cubicBezTo>
                <a:cubicBezTo>
                  <a:pt x="2945798" y="2128671"/>
                  <a:pt x="2945610" y="2127289"/>
                  <a:pt x="2945359" y="2126117"/>
                </a:cubicBezTo>
                <a:cubicBezTo>
                  <a:pt x="2945108" y="2124945"/>
                  <a:pt x="2944773" y="2123983"/>
                  <a:pt x="2944354" y="2123229"/>
                </a:cubicBezTo>
                <a:cubicBezTo>
                  <a:pt x="2943936" y="2122476"/>
                  <a:pt x="2943161" y="2121534"/>
                  <a:pt x="2942031" y="2120404"/>
                </a:cubicBezTo>
                <a:cubicBezTo>
                  <a:pt x="2940901" y="2119274"/>
                  <a:pt x="2938913" y="2117913"/>
                  <a:pt x="2936066" y="2116323"/>
                </a:cubicBezTo>
                <a:cubicBezTo>
                  <a:pt x="2933220" y="2114732"/>
                  <a:pt x="2930018" y="2113330"/>
                  <a:pt x="2926460" y="2112116"/>
                </a:cubicBezTo>
                <a:cubicBezTo>
                  <a:pt x="2922902" y="2110902"/>
                  <a:pt x="2919030" y="2109918"/>
                  <a:pt x="2914845" y="2109165"/>
                </a:cubicBezTo>
                <a:cubicBezTo>
                  <a:pt x="2910659" y="2108411"/>
                  <a:pt x="2906306" y="2108035"/>
                  <a:pt x="2901785" y="2108035"/>
                </a:cubicBezTo>
                <a:close/>
                <a:moveTo>
                  <a:pt x="1377785" y="2108035"/>
                </a:moveTo>
                <a:cubicBezTo>
                  <a:pt x="1366651" y="2108035"/>
                  <a:pt x="1356458" y="2109918"/>
                  <a:pt x="1347208" y="2113686"/>
                </a:cubicBezTo>
                <a:cubicBezTo>
                  <a:pt x="1337957" y="2117453"/>
                  <a:pt x="1330025" y="2122978"/>
                  <a:pt x="1323412" y="2130261"/>
                </a:cubicBezTo>
                <a:cubicBezTo>
                  <a:pt x="1316798" y="2137544"/>
                  <a:pt x="1311649" y="2146544"/>
                  <a:pt x="1307966" y="2157260"/>
                </a:cubicBezTo>
                <a:cubicBezTo>
                  <a:pt x="1304282" y="2167975"/>
                  <a:pt x="1302441" y="2180240"/>
                  <a:pt x="1302441" y="2194053"/>
                </a:cubicBezTo>
                <a:cubicBezTo>
                  <a:pt x="1302441" y="2207615"/>
                  <a:pt x="1304115" y="2219502"/>
                  <a:pt x="1307464" y="2229716"/>
                </a:cubicBezTo>
                <a:cubicBezTo>
                  <a:pt x="1310812" y="2239929"/>
                  <a:pt x="1315626" y="2248447"/>
                  <a:pt x="1321905" y="2255270"/>
                </a:cubicBezTo>
                <a:cubicBezTo>
                  <a:pt x="1328183" y="2262093"/>
                  <a:pt x="1335801" y="2267220"/>
                  <a:pt x="1344759" y="2270653"/>
                </a:cubicBezTo>
                <a:cubicBezTo>
                  <a:pt x="1353716" y="2274085"/>
                  <a:pt x="1363763" y="2275801"/>
                  <a:pt x="1374897" y="2275801"/>
                </a:cubicBezTo>
                <a:cubicBezTo>
                  <a:pt x="1380589" y="2275801"/>
                  <a:pt x="1385884" y="2275341"/>
                  <a:pt x="1390782" y="2274420"/>
                </a:cubicBezTo>
                <a:cubicBezTo>
                  <a:pt x="1395679" y="2273499"/>
                  <a:pt x="1400032" y="2272348"/>
                  <a:pt x="1403842" y="2270967"/>
                </a:cubicBezTo>
                <a:cubicBezTo>
                  <a:pt x="1407651" y="2269585"/>
                  <a:pt x="1410873" y="2268141"/>
                  <a:pt x="1413511" y="2266634"/>
                </a:cubicBezTo>
                <a:cubicBezTo>
                  <a:pt x="1416148" y="2265127"/>
                  <a:pt x="1417927" y="2263893"/>
                  <a:pt x="1418848" y="2262930"/>
                </a:cubicBezTo>
                <a:cubicBezTo>
                  <a:pt x="1419768" y="2261967"/>
                  <a:pt x="1420438" y="2261109"/>
                  <a:pt x="1420857" y="2260356"/>
                </a:cubicBezTo>
                <a:cubicBezTo>
                  <a:pt x="1421275" y="2259602"/>
                  <a:pt x="1421610" y="2258702"/>
                  <a:pt x="1421861" y="2257656"/>
                </a:cubicBezTo>
                <a:cubicBezTo>
                  <a:pt x="1422112" y="2256609"/>
                  <a:pt x="1422301" y="2255354"/>
                  <a:pt x="1422426" y="2253889"/>
                </a:cubicBezTo>
                <a:cubicBezTo>
                  <a:pt x="1422552" y="2252424"/>
                  <a:pt x="1422615" y="2250645"/>
                  <a:pt x="1422615" y="2248552"/>
                </a:cubicBezTo>
                <a:cubicBezTo>
                  <a:pt x="1422615" y="2245538"/>
                  <a:pt x="1422531" y="2243131"/>
                  <a:pt x="1422364" y="2241331"/>
                </a:cubicBezTo>
                <a:cubicBezTo>
                  <a:pt x="1422196" y="2239531"/>
                  <a:pt x="1421945" y="2238129"/>
                  <a:pt x="1421610" y="2237124"/>
                </a:cubicBezTo>
                <a:cubicBezTo>
                  <a:pt x="1421275" y="2236120"/>
                  <a:pt x="1420857" y="2235450"/>
                  <a:pt x="1420354" y="2235115"/>
                </a:cubicBezTo>
                <a:cubicBezTo>
                  <a:pt x="1419852" y="2234780"/>
                  <a:pt x="1419182" y="2234613"/>
                  <a:pt x="1418345" y="2234613"/>
                </a:cubicBezTo>
                <a:cubicBezTo>
                  <a:pt x="1417257" y="2234613"/>
                  <a:pt x="1415729" y="2235283"/>
                  <a:pt x="1413762" y="2236622"/>
                </a:cubicBezTo>
                <a:cubicBezTo>
                  <a:pt x="1411795" y="2237962"/>
                  <a:pt x="1409283" y="2239469"/>
                  <a:pt x="1406227" y="2241143"/>
                </a:cubicBezTo>
                <a:cubicBezTo>
                  <a:pt x="1403172" y="2242817"/>
                  <a:pt x="1399509" y="2244345"/>
                  <a:pt x="1395240" y="2245726"/>
                </a:cubicBezTo>
                <a:cubicBezTo>
                  <a:pt x="1390970" y="2247108"/>
                  <a:pt x="1385905" y="2247798"/>
                  <a:pt x="1380045" y="2247798"/>
                </a:cubicBezTo>
                <a:cubicBezTo>
                  <a:pt x="1373599" y="2247798"/>
                  <a:pt x="1367802" y="2246689"/>
                  <a:pt x="1362653" y="2244470"/>
                </a:cubicBezTo>
                <a:cubicBezTo>
                  <a:pt x="1357505" y="2242252"/>
                  <a:pt x="1353110" y="2238882"/>
                  <a:pt x="1349468" y="2234362"/>
                </a:cubicBezTo>
                <a:cubicBezTo>
                  <a:pt x="1345826" y="2229841"/>
                  <a:pt x="1343022" y="2224086"/>
                  <a:pt x="1341055" y="2217095"/>
                </a:cubicBezTo>
                <a:cubicBezTo>
                  <a:pt x="1339087" y="2210105"/>
                  <a:pt x="1338104" y="2201838"/>
                  <a:pt x="1338104" y="2192295"/>
                </a:cubicBezTo>
                <a:cubicBezTo>
                  <a:pt x="1338104" y="2183588"/>
                  <a:pt x="1339025" y="2175761"/>
                  <a:pt x="1340866" y="2168812"/>
                </a:cubicBezTo>
                <a:cubicBezTo>
                  <a:pt x="1342708" y="2161864"/>
                  <a:pt x="1345408" y="2155941"/>
                  <a:pt x="1348966" y="2151044"/>
                </a:cubicBezTo>
                <a:cubicBezTo>
                  <a:pt x="1352524" y="2146146"/>
                  <a:pt x="1356835" y="2142379"/>
                  <a:pt x="1361900" y="2139742"/>
                </a:cubicBezTo>
                <a:cubicBezTo>
                  <a:pt x="1366965" y="2137105"/>
                  <a:pt x="1372720" y="2135786"/>
                  <a:pt x="1379166" y="2135786"/>
                </a:cubicBezTo>
                <a:cubicBezTo>
                  <a:pt x="1385026" y="2135786"/>
                  <a:pt x="1390070" y="2136519"/>
                  <a:pt x="1394298" y="2137984"/>
                </a:cubicBezTo>
                <a:cubicBezTo>
                  <a:pt x="1398526" y="2139449"/>
                  <a:pt x="1402167" y="2141081"/>
                  <a:pt x="1405223" y="2142881"/>
                </a:cubicBezTo>
                <a:cubicBezTo>
                  <a:pt x="1408278" y="2144681"/>
                  <a:pt x="1410769" y="2146314"/>
                  <a:pt x="1412694" y="2147779"/>
                </a:cubicBezTo>
                <a:cubicBezTo>
                  <a:pt x="1414620" y="2149244"/>
                  <a:pt x="1416211" y="2149976"/>
                  <a:pt x="1417466" y="2149976"/>
                </a:cubicBezTo>
                <a:cubicBezTo>
                  <a:pt x="1418220" y="2149976"/>
                  <a:pt x="1418889" y="2149725"/>
                  <a:pt x="1419475" y="2149223"/>
                </a:cubicBezTo>
                <a:cubicBezTo>
                  <a:pt x="1420061" y="2148721"/>
                  <a:pt x="1420564" y="2147925"/>
                  <a:pt x="1420982" y="2146837"/>
                </a:cubicBezTo>
                <a:cubicBezTo>
                  <a:pt x="1421401" y="2145749"/>
                  <a:pt x="1421694" y="2144326"/>
                  <a:pt x="1421861" y="2142567"/>
                </a:cubicBezTo>
                <a:cubicBezTo>
                  <a:pt x="1422029" y="2140809"/>
                  <a:pt x="1422112" y="2138675"/>
                  <a:pt x="1422112" y="2136163"/>
                </a:cubicBezTo>
                <a:cubicBezTo>
                  <a:pt x="1422112" y="2133819"/>
                  <a:pt x="1422050" y="2131852"/>
                  <a:pt x="1421924" y="2130261"/>
                </a:cubicBezTo>
                <a:cubicBezTo>
                  <a:pt x="1421799" y="2128671"/>
                  <a:pt x="1421610" y="2127289"/>
                  <a:pt x="1421359" y="2126117"/>
                </a:cubicBezTo>
                <a:cubicBezTo>
                  <a:pt x="1421108" y="2124945"/>
                  <a:pt x="1420773" y="2123983"/>
                  <a:pt x="1420354" y="2123229"/>
                </a:cubicBezTo>
                <a:cubicBezTo>
                  <a:pt x="1419936" y="2122476"/>
                  <a:pt x="1419162" y="2121534"/>
                  <a:pt x="1418031" y="2120404"/>
                </a:cubicBezTo>
                <a:cubicBezTo>
                  <a:pt x="1416901" y="2119274"/>
                  <a:pt x="1414913" y="2117913"/>
                  <a:pt x="1412066" y="2116323"/>
                </a:cubicBezTo>
                <a:cubicBezTo>
                  <a:pt x="1409220" y="2114732"/>
                  <a:pt x="1406018" y="2113330"/>
                  <a:pt x="1402460" y="2112116"/>
                </a:cubicBezTo>
                <a:cubicBezTo>
                  <a:pt x="1398902" y="2110902"/>
                  <a:pt x="1395030" y="2109918"/>
                  <a:pt x="1390845" y="2109165"/>
                </a:cubicBezTo>
                <a:cubicBezTo>
                  <a:pt x="1386659" y="2108411"/>
                  <a:pt x="1382306" y="2108035"/>
                  <a:pt x="1377785" y="2108035"/>
                </a:cubicBezTo>
                <a:close/>
                <a:moveTo>
                  <a:pt x="1209600" y="2107784"/>
                </a:moveTo>
                <a:cubicBezTo>
                  <a:pt x="1196708" y="2107784"/>
                  <a:pt x="1185385" y="2109751"/>
                  <a:pt x="1175632" y="2113686"/>
                </a:cubicBezTo>
                <a:cubicBezTo>
                  <a:pt x="1165879" y="2117620"/>
                  <a:pt x="1157696" y="2123271"/>
                  <a:pt x="1151082" y="2130638"/>
                </a:cubicBezTo>
                <a:cubicBezTo>
                  <a:pt x="1144469" y="2138005"/>
                  <a:pt x="1139488" y="2146942"/>
                  <a:pt x="1136139" y="2157448"/>
                </a:cubicBezTo>
                <a:cubicBezTo>
                  <a:pt x="1132791" y="2167954"/>
                  <a:pt x="1131116" y="2179779"/>
                  <a:pt x="1131116" y="2192923"/>
                </a:cubicBezTo>
                <a:cubicBezTo>
                  <a:pt x="1131116" y="2207238"/>
                  <a:pt x="1132686" y="2219628"/>
                  <a:pt x="1135825" y="2230092"/>
                </a:cubicBezTo>
                <a:cubicBezTo>
                  <a:pt x="1138965" y="2240557"/>
                  <a:pt x="1143674" y="2249179"/>
                  <a:pt x="1149952" y="2255960"/>
                </a:cubicBezTo>
                <a:cubicBezTo>
                  <a:pt x="1156231" y="2262741"/>
                  <a:pt x="1164079" y="2267785"/>
                  <a:pt x="1173497" y="2271092"/>
                </a:cubicBezTo>
                <a:cubicBezTo>
                  <a:pt x="1182915" y="2274399"/>
                  <a:pt x="1193945" y="2276052"/>
                  <a:pt x="1206586" y="2276052"/>
                </a:cubicBezTo>
                <a:cubicBezTo>
                  <a:pt x="1219394" y="2276052"/>
                  <a:pt x="1230675" y="2274106"/>
                  <a:pt x="1240428" y="2270213"/>
                </a:cubicBezTo>
                <a:cubicBezTo>
                  <a:pt x="1250181" y="2266320"/>
                  <a:pt x="1258364" y="2260670"/>
                  <a:pt x="1264978" y="2253261"/>
                </a:cubicBezTo>
                <a:cubicBezTo>
                  <a:pt x="1271591" y="2245852"/>
                  <a:pt x="1276572" y="2236831"/>
                  <a:pt x="1279921" y="2226200"/>
                </a:cubicBezTo>
                <a:cubicBezTo>
                  <a:pt x="1283270" y="2215568"/>
                  <a:pt x="1284944" y="2203513"/>
                  <a:pt x="1284944" y="2190034"/>
                </a:cubicBezTo>
                <a:cubicBezTo>
                  <a:pt x="1284944" y="2175970"/>
                  <a:pt x="1283333" y="2163768"/>
                  <a:pt x="1280109" y="2153430"/>
                </a:cubicBezTo>
                <a:cubicBezTo>
                  <a:pt x="1276886" y="2143091"/>
                  <a:pt x="1272114" y="2134531"/>
                  <a:pt x="1265794" y="2127750"/>
                </a:cubicBezTo>
                <a:cubicBezTo>
                  <a:pt x="1259474" y="2120969"/>
                  <a:pt x="1251604" y="2115946"/>
                  <a:pt x="1242186" y="2112681"/>
                </a:cubicBezTo>
                <a:cubicBezTo>
                  <a:pt x="1232768" y="2109416"/>
                  <a:pt x="1221906" y="2107784"/>
                  <a:pt x="1209600" y="2107784"/>
                </a:cubicBezTo>
                <a:close/>
                <a:moveTo>
                  <a:pt x="3173954" y="2061070"/>
                </a:moveTo>
                <a:cubicBezTo>
                  <a:pt x="3170857" y="2061070"/>
                  <a:pt x="3168262" y="2061133"/>
                  <a:pt x="3166169" y="2061258"/>
                </a:cubicBezTo>
                <a:cubicBezTo>
                  <a:pt x="3164076" y="2061384"/>
                  <a:pt x="3162297" y="2061656"/>
                  <a:pt x="3160832" y="2062075"/>
                </a:cubicBezTo>
                <a:cubicBezTo>
                  <a:pt x="3159367" y="2062493"/>
                  <a:pt x="3158111" y="2063079"/>
                  <a:pt x="3157065" y="2063833"/>
                </a:cubicBezTo>
                <a:cubicBezTo>
                  <a:pt x="3156018" y="2064586"/>
                  <a:pt x="3154951" y="2065591"/>
                  <a:pt x="3153862" y="2066847"/>
                </a:cubicBezTo>
                <a:lnTo>
                  <a:pt x="3131259" y="2092463"/>
                </a:lnTo>
                <a:cubicBezTo>
                  <a:pt x="3130255" y="2093636"/>
                  <a:pt x="3129669" y="2094640"/>
                  <a:pt x="3129501" y="2095477"/>
                </a:cubicBezTo>
                <a:cubicBezTo>
                  <a:pt x="3129334" y="2096314"/>
                  <a:pt x="3129606" y="2097005"/>
                  <a:pt x="3130318" y="2097549"/>
                </a:cubicBezTo>
                <a:cubicBezTo>
                  <a:pt x="3131029" y="2098093"/>
                  <a:pt x="3132243" y="2098491"/>
                  <a:pt x="3133959" y="2098742"/>
                </a:cubicBezTo>
                <a:cubicBezTo>
                  <a:pt x="3135675" y="2098993"/>
                  <a:pt x="3137957" y="2099119"/>
                  <a:pt x="3140803" y="2099119"/>
                </a:cubicBezTo>
                <a:cubicBezTo>
                  <a:pt x="3143398" y="2099119"/>
                  <a:pt x="3145575" y="2099035"/>
                  <a:pt x="3147333" y="2098868"/>
                </a:cubicBezTo>
                <a:cubicBezTo>
                  <a:pt x="3149091" y="2098700"/>
                  <a:pt x="3150598" y="2098428"/>
                  <a:pt x="3151853" y="2098052"/>
                </a:cubicBezTo>
                <a:cubicBezTo>
                  <a:pt x="3153109" y="2097675"/>
                  <a:pt x="3154177" y="2097214"/>
                  <a:pt x="3155055" y="2096670"/>
                </a:cubicBezTo>
                <a:cubicBezTo>
                  <a:pt x="3155934" y="2096126"/>
                  <a:pt x="3156792" y="2095477"/>
                  <a:pt x="3157630" y="2094724"/>
                </a:cubicBezTo>
                <a:lnTo>
                  <a:pt x="3185507" y="2069609"/>
                </a:lnTo>
                <a:cubicBezTo>
                  <a:pt x="3186679" y="2068521"/>
                  <a:pt x="3187475" y="2067474"/>
                  <a:pt x="3187893" y="2066470"/>
                </a:cubicBezTo>
                <a:cubicBezTo>
                  <a:pt x="3188311" y="2065465"/>
                  <a:pt x="3188123" y="2064565"/>
                  <a:pt x="3187328" y="2063770"/>
                </a:cubicBezTo>
                <a:cubicBezTo>
                  <a:pt x="3186532" y="2062975"/>
                  <a:pt x="3185067" y="2062326"/>
                  <a:pt x="3182933" y="2061824"/>
                </a:cubicBezTo>
                <a:cubicBezTo>
                  <a:pt x="3180798" y="2061321"/>
                  <a:pt x="3177805" y="2061070"/>
                  <a:pt x="3173954" y="2061070"/>
                </a:cubicBezTo>
                <a:close/>
                <a:moveTo>
                  <a:pt x="2585502" y="2061070"/>
                </a:moveTo>
                <a:cubicBezTo>
                  <a:pt x="2581651" y="2061070"/>
                  <a:pt x="2578658" y="2061321"/>
                  <a:pt x="2576523" y="2061824"/>
                </a:cubicBezTo>
                <a:cubicBezTo>
                  <a:pt x="2574388" y="2062326"/>
                  <a:pt x="2572923" y="2062975"/>
                  <a:pt x="2572128" y="2063770"/>
                </a:cubicBezTo>
                <a:cubicBezTo>
                  <a:pt x="2571333" y="2064565"/>
                  <a:pt x="2571124" y="2065465"/>
                  <a:pt x="2571500" y="2066470"/>
                </a:cubicBezTo>
                <a:cubicBezTo>
                  <a:pt x="2571877" y="2067474"/>
                  <a:pt x="2572693" y="2068521"/>
                  <a:pt x="2573949" y="2069609"/>
                </a:cubicBezTo>
                <a:lnTo>
                  <a:pt x="2601826" y="2094724"/>
                </a:lnTo>
                <a:cubicBezTo>
                  <a:pt x="2602664" y="2095477"/>
                  <a:pt x="2603522" y="2096126"/>
                  <a:pt x="2604401" y="2096670"/>
                </a:cubicBezTo>
                <a:cubicBezTo>
                  <a:pt x="2605279" y="2097214"/>
                  <a:pt x="2606347" y="2097675"/>
                  <a:pt x="2607603" y="2098052"/>
                </a:cubicBezTo>
                <a:cubicBezTo>
                  <a:pt x="2608859" y="2098428"/>
                  <a:pt x="2610365" y="2098700"/>
                  <a:pt x="2612123" y="2098868"/>
                </a:cubicBezTo>
                <a:cubicBezTo>
                  <a:pt x="2613881" y="2099035"/>
                  <a:pt x="2616058" y="2099119"/>
                  <a:pt x="2618653" y="2099119"/>
                </a:cubicBezTo>
                <a:cubicBezTo>
                  <a:pt x="2621500" y="2099119"/>
                  <a:pt x="2623760" y="2098993"/>
                  <a:pt x="2625434" y="2098742"/>
                </a:cubicBezTo>
                <a:cubicBezTo>
                  <a:pt x="2627109" y="2098491"/>
                  <a:pt x="2628322" y="2098093"/>
                  <a:pt x="2629076" y="2097549"/>
                </a:cubicBezTo>
                <a:cubicBezTo>
                  <a:pt x="2629829" y="2097005"/>
                  <a:pt x="2630102" y="2096314"/>
                  <a:pt x="2629892" y="2095477"/>
                </a:cubicBezTo>
                <a:cubicBezTo>
                  <a:pt x="2629683" y="2094640"/>
                  <a:pt x="2629118" y="2093636"/>
                  <a:pt x="2628197" y="2092463"/>
                </a:cubicBezTo>
                <a:lnTo>
                  <a:pt x="2605593" y="2066847"/>
                </a:lnTo>
                <a:cubicBezTo>
                  <a:pt x="2604505" y="2065591"/>
                  <a:pt x="2603417" y="2064586"/>
                  <a:pt x="2602329" y="2063833"/>
                </a:cubicBezTo>
                <a:cubicBezTo>
                  <a:pt x="2601241" y="2063079"/>
                  <a:pt x="2599964" y="2062493"/>
                  <a:pt x="2598499" y="2062075"/>
                </a:cubicBezTo>
                <a:cubicBezTo>
                  <a:pt x="2597034" y="2061656"/>
                  <a:pt x="2595276" y="2061384"/>
                  <a:pt x="2593224" y="2061258"/>
                </a:cubicBezTo>
                <a:cubicBezTo>
                  <a:pt x="2591173" y="2061133"/>
                  <a:pt x="2588599" y="2061070"/>
                  <a:pt x="2585502" y="2061070"/>
                </a:cubicBezTo>
                <a:close/>
                <a:moveTo>
                  <a:pt x="2265205" y="2061070"/>
                </a:moveTo>
                <a:cubicBezTo>
                  <a:pt x="2262443" y="2061070"/>
                  <a:pt x="2260057" y="2061133"/>
                  <a:pt x="2258047" y="2061258"/>
                </a:cubicBezTo>
                <a:cubicBezTo>
                  <a:pt x="2256038" y="2061384"/>
                  <a:pt x="2254301" y="2061635"/>
                  <a:pt x="2252836" y="2062012"/>
                </a:cubicBezTo>
                <a:cubicBezTo>
                  <a:pt x="2251371" y="2062389"/>
                  <a:pt x="2250094" y="2062912"/>
                  <a:pt x="2249006" y="2063582"/>
                </a:cubicBezTo>
                <a:cubicBezTo>
                  <a:pt x="2247918" y="2064251"/>
                  <a:pt x="2246913" y="2065130"/>
                  <a:pt x="2245992" y="2066219"/>
                </a:cubicBezTo>
                <a:lnTo>
                  <a:pt x="2221506" y="2093091"/>
                </a:lnTo>
                <a:cubicBezTo>
                  <a:pt x="2220333" y="2094515"/>
                  <a:pt x="2219747" y="2095603"/>
                  <a:pt x="2219747" y="2096356"/>
                </a:cubicBezTo>
                <a:cubicBezTo>
                  <a:pt x="2219747" y="2097361"/>
                  <a:pt x="2220626" y="2098072"/>
                  <a:pt x="2222385" y="2098491"/>
                </a:cubicBezTo>
                <a:cubicBezTo>
                  <a:pt x="2224142" y="2098910"/>
                  <a:pt x="2226989" y="2099119"/>
                  <a:pt x="2230924" y="2099119"/>
                </a:cubicBezTo>
                <a:cubicBezTo>
                  <a:pt x="2234440" y="2099119"/>
                  <a:pt x="2237244" y="2099056"/>
                  <a:pt x="2239337" y="2098931"/>
                </a:cubicBezTo>
                <a:cubicBezTo>
                  <a:pt x="2241430" y="2098805"/>
                  <a:pt x="2243125" y="2098596"/>
                  <a:pt x="2244423" y="2098303"/>
                </a:cubicBezTo>
                <a:cubicBezTo>
                  <a:pt x="2245720" y="2098010"/>
                  <a:pt x="2246725" y="2097591"/>
                  <a:pt x="2247436" y="2097047"/>
                </a:cubicBezTo>
                <a:cubicBezTo>
                  <a:pt x="2248148" y="2096503"/>
                  <a:pt x="2248881" y="2095770"/>
                  <a:pt x="2249634" y="2094849"/>
                </a:cubicBezTo>
                <a:lnTo>
                  <a:pt x="2264954" y="2078023"/>
                </a:lnTo>
                <a:lnTo>
                  <a:pt x="2279772" y="2095226"/>
                </a:lnTo>
                <a:cubicBezTo>
                  <a:pt x="2280441" y="2095980"/>
                  <a:pt x="2281132" y="2096608"/>
                  <a:pt x="2281844" y="2097110"/>
                </a:cubicBezTo>
                <a:cubicBezTo>
                  <a:pt x="2282555" y="2097612"/>
                  <a:pt x="2283560" y="2098010"/>
                  <a:pt x="2284857" y="2098303"/>
                </a:cubicBezTo>
                <a:cubicBezTo>
                  <a:pt x="2286155" y="2098596"/>
                  <a:pt x="2287871" y="2098805"/>
                  <a:pt x="2290006" y="2098931"/>
                </a:cubicBezTo>
                <a:cubicBezTo>
                  <a:pt x="2292141" y="2099056"/>
                  <a:pt x="2294966" y="2099119"/>
                  <a:pt x="2298482" y="2099119"/>
                </a:cubicBezTo>
                <a:cubicBezTo>
                  <a:pt x="2302500" y="2099119"/>
                  <a:pt x="2305431" y="2098951"/>
                  <a:pt x="2307272" y="2098617"/>
                </a:cubicBezTo>
                <a:cubicBezTo>
                  <a:pt x="2309114" y="2098282"/>
                  <a:pt x="2310035" y="2097612"/>
                  <a:pt x="2310035" y="2096608"/>
                </a:cubicBezTo>
                <a:cubicBezTo>
                  <a:pt x="2310035" y="2095687"/>
                  <a:pt x="2309365" y="2094515"/>
                  <a:pt x="2308026" y="2093091"/>
                </a:cubicBezTo>
                <a:lnTo>
                  <a:pt x="2283162" y="2066219"/>
                </a:lnTo>
                <a:cubicBezTo>
                  <a:pt x="2282074" y="2065047"/>
                  <a:pt x="2281027" y="2064126"/>
                  <a:pt x="2280023" y="2063456"/>
                </a:cubicBezTo>
                <a:cubicBezTo>
                  <a:pt x="2279018" y="2062786"/>
                  <a:pt x="2277888" y="2062263"/>
                  <a:pt x="2276632" y="2061886"/>
                </a:cubicBezTo>
                <a:cubicBezTo>
                  <a:pt x="2275377" y="2061510"/>
                  <a:pt x="2273849" y="2061279"/>
                  <a:pt x="2272049" y="2061196"/>
                </a:cubicBezTo>
                <a:cubicBezTo>
                  <a:pt x="2270249" y="2061112"/>
                  <a:pt x="2267968" y="2061070"/>
                  <a:pt x="2265205" y="2061070"/>
                </a:cubicBezTo>
                <a:close/>
                <a:moveTo>
                  <a:pt x="2325104" y="2038592"/>
                </a:moveTo>
                <a:cubicBezTo>
                  <a:pt x="2322341" y="2038592"/>
                  <a:pt x="2320123" y="2038676"/>
                  <a:pt x="2318448" y="2038843"/>
                </a:cubicBezTo>
                <a:cubicBezTo>
                  <a:pt x="2316774" y="2039011"/>
                  <a:pt x="2315456" y="2039283"/>
                  <a:pt x="2314493" y="2039660"/>
                </a:cubicBezTo>
                <a:cubicBezTo>
                  <a:pt x="2313530" y="2040036"/>
                  <a:pt x="2312777" y="2040560"/>
                  <a:pt x="2312232" y="2041229"/>
                </a:cubicBezTo>
                <a:cubicBezTo>
                  <a:pt x="2311688" y="2041899"/>
                  <a:pt x="2311123" y="2042695"/>
                  <a:pt x="2310537" y="2043615"/>
                </a:cubicBezTo>
                <a:lnTo>
                  <a:pt x="2295720" y="2066972"/>
                </a:lnTo>
                <a:cubicBezTo>
                  <a:pt x="2295217" y="2067725"/>
                  <a:pt x="2294820" y="2068395"/>
                  <a:pt x="2294527" y="2068981"/>
                </a:cubicBezTo>
                <a:cubicBezTo>
                  <a:pt x="2294234" y="2069567"/>
                  <a:pt x="2294087" y="2070111"/>
                  <a:pt x="2294087" y="2070614"/>
                </a:cubicBezTo>
                <a:cubicBezTo>
                  <a:pt x="2294087" y="2071535"/>
                  <a:pt x="2294841" y="2072246"/>
                  <a:pt x="2296347" y="2072748"/>
                </a:cubicBezTo>
                <a:cubicBezTo>
                  <a:pt x="2297854" y="2073251"/>
                  <a:pt x="2300575" y="2073502"/>
                  <a:pt x="2304510" y="2073502"/>
                </a:cubicBezTo>
                <a:cubicBezTo>
                  <a:pt x="2306686" y="2073502"/>
                  <a:pt x="2308486" y="2073418"/>
                  <a:pt x="2309909" y="2073251"/>
                </a:cubicBezTo>
                <a:cubicBezTo>
                  <a:pt x="2311333" y="2073083"/>
                  <a:pt x="2312526" y="2072832"/>
                  <a:pt x="2313488" y="2072497"/>
                </a:cubicBezTo>
                <a:cubicBezTo>
                  <a:pt x="2314451" y="2072162"/>
                  <a:pt x="2315246" y="2071723"/>
                  <a:pt x="2315874" y="2071179"/>
                </a:cubicBezTo>
                <a:cubicBezTo>
                  <a:pt x="2316502" y="2070635"/>
                  <a:pt x="2317151" y="2069944"/>
                  <a:pt x="2317821" y="2069107"/>
                </a:cubicBezTo>
                <a:lnTo>
                  <a:pt x="2339042" y="2045373"/>
                </a:lnTo>
                <a:cubicBezTo>
                  <a:pt x="2339796" y="2044452"/>
                  <a:pt x="2340215" y="2043573"/>
                  <a:pt x="2340298" y="2042736"/>
                </a:cubicBezTo>
                <a:cubicBezTo>
                  <a:pt x="2340382" y="2041899"/>
                  <a:pt x="2339942" y="2041167"/>
                  <a:pt x="2338980" y="2040539"/>
                </a:cubicBezTo>
                <a:cubicBezTo>
                  <a:pt x="2338017" y="2039911"/>
                  <a:pt x="2336426" y="2039429"/>
                  <a:pt x="2334208" y="2039095"/>
                </a:cubicBezTo>
                <a:cubicBezTo>
                  <a:pt x="2331989" y="2038760"/>
                  <a:pt x="2328955" y="2038592"/>
                  <a:pt x="2325104" y="2038592"/>
                </a:cubicBezTo>
                <a:close/>
                <a:moveTo>
                  <a:pt x="547375" y="1990621"/>
                </a:moveTo>
                <a:lnTo>
                  <a:pt x="547375" y="2036340"/>
                </a:lnTo>
                <a:lnTo>
                  <a:pt x="3336587" y="2036340"/>
                </a:lnTo>
                <a:lnTo>
                  <a:pt x="3336587" y="1990621"/>
                </a:lnTo>
                <a:close/>
                <a:moveTo>
                  <a:pt x="6411805" y="1423280"/>
                </a:moveTo>
                <a:cubicBezTo>
                  <a:pt x="6452325" y="1423279"/>
                  <a:pt x="6495027" y="1432292"/>
                  <a:pt x="6539908" y="1450319"/>
                </a:cubicBezTo>
                <a:cubicBezTo>
                  <a:pt x="6580683" y="1472942"/>
                  <a:pt x="6614514" y="1508559"/>
                  <a:pt x="6641403" y="1557169"/>
                </a:cubicBezTo>
                <a:cubicBezTo>
                  <a:pt x="6663385" y="1596895"/>
                  <a:pt x="6674375" y="1639750"/>
                  <a:pt x="6674375" y="1685736"/>
                </a:cubicBezTo>
                <a:cubicBezTo>
                  <a:pt x="6674376" y="1720556"/>
                  <a:pt x="6670147" y="1752596"/>
                  <a:pt x="6661690" y="1781853"/>
                </a:cubicBezTo>
                <a:cubicBezTo>
                  <a:pt x="6638455" y="1831934"/>
                  <a:pt x="6606059" y="1871786"/>
                  <a:pt x="6564507" y="1901408"/>
                </a:cubicBezTo>
                <a:cubicBezTo>
                  <a:pt x="6519020" y="1933688"/>
                  <a:pt x="6467310" y="1949826"/>
                  <a:pt x="6409378" y="1949827"/>
                </a:cubicBezTo>
                <a:cubicBezTo>
                  <a:pt x="6401522" y="1949826"/>
                  <a:pt x="6395579" y="1949466"/>
                  <a:pt x="6391543" y="1948749"/>
                </a:cubicBezTo>
                <a:lnTo>
                  <a:pt x="6391190" y="1905744"/>
                </a:lnTo>
                <a:lnTo>
                  <a:pt x="6389124" y="1684099"/>
                </a:lnTo>
                <a:lnTo>
                  <a:pt x="6391538" y="1424501"/>
                </a:lnTo>
                <a:cubicBezTo>
                  <a:pt x="6396239" y="1423686"/>
                  <a:pt x="6402993" y="1423279"/>
                  <a:pt x="6411805" y="1423280"/>
                </a:cubicBezTo>
                <a:close/>
                <a:moveTo>
                  <a:pt x="5599317" y="1398624"/>
                </a:moveTo>
                <a:cubicBezTo>
                  <a:pt x="5583790" y="1399007"/>
                  <a:pt x="5574880" y="1399489"/>
                  <a:pt x="5572587" y="1400073"/>
                </a:cubicBezTo>
                <a:cubicBezTo>
                  <a:pt x="5560776" y="1401789"/>
                  <a:pt x="5554870" y="1409443"/>
                  <a:pt x="5554870" y="1423038"/>
                </a:cubicBezTo>
                <a:cubicBezTo>
                  <a:pt x="5554870" y="1438479"/>
                  <a:pt x="5564164" y="1446198"/>
                  <a:pt x="5582748" y="1446198"/>
                </a:cubicBezTo>
                <a:lnTo>
                  <a:pt x="5594178" y="1445794"/>
                </a:lnTo>
                <a:lnTo>
                  <a:pt x="5670564" y="1444155"/>
                </a:lnTo>
                <a:lnTo>
                  <a:pt x="5715720" y="1442921"/>
                </a:lnTo>
                <a:lnTo>
                  <a:pt x="5716850" y="1528883"/>
                </a:lnTo>
                <a:lnTo>
                  <a:pt x="5718090" y="1639867"/>
                </a:lnTo>
                <a:lnTo>
                  <a:pt x="5715610" y="1974481"/>
                </a:lnTo>
                <a:lnTo>
                  <a:pt x="5979652" y="1974482"/>
                </a:lnTo>
                <a:lnTo>
                  <a:pt x="5978375" y="1676015"/>
                </a:lnTo>
                <a:lnTo>
                  <a:pt x="5979518" y="1562876"/>
                </a:lnTo>
                <a:lnTo>
                  <a:pt x="5981454" y="1442933"/>
                </a:lnTo>
                <a:lnTo>
                  <a:pt x="6073581" y="1444553"/>
                </a:lnTo>
                <a:lnTo>
                  <a:pt x="6109034" y="1445794"/>
                </a:lnTo>
                <a:cubicBezTo>
                  <a:pt x="6128838" y="1445794"/>
                  <a:pt x="6138740" y="1438345"/>
                  <a:pt x="6138739" y="1423449"/>
                </a:cubicBezTo>
                <a:cubicBezTo>
                  <a:pt x="6138740" y="1412688"/>
                  <a:pt x="6135402" y="1405947"/>
                  <a:pt x="6128727" y="1403226"/>
                </a:cubicBezTo>
                <a:cubicBezTo>
                  <a:pt x="6122377" y="1400542"/>
                  <a:pt x="6107168" y="1399007"/>
                  <a:pt x="6083099" y="1398624"/>
                </a:cubicBezTo>
                <a:close/>
                <a:moveTo>
                  <a:pt x="6414885" y="1381491"/>
                </a:moveTo>
                <a:cubicBezTo>
                  <a:pt x="6369440" y="1381769"/>
                  <a:pt x="6326766" y="1391363"/>
                  <a:pt x="6286859" y="1410274"/>
                </a:cubicBezTo>
                <a:cubicBezTo>
                  <a:pt x="6227123" y="1438651"/>
                  <a:pt x="6181705" y="1481488"/>
                  <a:pt x="6150603" y="1538787"/>
                </a:cubicBezTo>
                <a:cubicBezTo>
                  <a:pt x="6125415" y="1585247"/>
                  <a:pt x="6112820" y="1634228"/>
                  <a:pt x="6112820" y="1685729"/>
                </a:cubicBezTo>
                <a:cubicBezTo>
                  <a:pt x="6112820" y="1726770"/>
                  <a:pt x="6120654" y="1762642"/>
                  <a:pt x="6136323" y="1793345"/>
                </a:cubicBezTo>
                <a:cubicBezTo>
                  <a:pt x="6162785" y="1864034"/>
                  <a:pt x="6206712" y="1916796"/>
                  <a:pt x="6268103" y="1951628"/>
                </a:cubicBezTo>
                <a:cubicBezTo>
                  <a:pt x="6314170" y="1978007"/>
                  <a:pt x="6363096" y="1991197"/>
                  <a:pt x="6414885" y="1991198"/>
                </a:cubicBezTo>
                <a:cubicBezTo>
                  <a:pt x="6463890" y="1991198"/>
                  <a:pt x="6510586" y="1979555"/>
                  <a:pt x="6554976" y="1956271"/>
                </a:cubicBezTo>
                <a:cubicBezTo>
                  <a:pt x="6615660" y="1924458"/>
                  <a:pt x="6660284" y="1877981"/>
                  <a:pt x="6688852" y="1816838"/>
                </a:cubicBezTo>
                <a:cubicBezTo>
                  <a:pt x="6708126" y="1775597"/>
                  <a:pt x="6717764" y="1733124"/>
                  <a:pt x="6717764" y="1689420"/>
                </a:cubicBezTo>
                <a:cubicBezTo>
                  <a:pt x="6717763" y="1635127"/>
                  <a:pt x="6705469" y="1588873"/>
                  <a:pt x="6680883" y="1550653"/>
                </a:cubicBezTo>
                <a:cubicBezTo>
                  <a:pt x="6648377" y="1484550"/>
                  <a:pt x="6602086" y="1437577"/>
                  <a:pt x="6542006" y="1409731"/>
                </a:cubicBezTo>
                <a:cubicBezTo>
                  <a:pt x="6501158" y="1390904"/>
                  <a:pt x="6458785" y="1381491"/>
                  <a:pt x="6414885" y="1381491"/>
                </a:cubicBezTo>
                <a:close/>
                <a:moveTo>
                  <a:pt x="2194459" y="1381140"/>
                </a:moveTo>
                <a:lnTo>
                  <a:pt x="2194458" y="1406106"/>
                </a:lnTo>
                <a:cubicBezTo>
                  <a:pt x="2218308" y="1407376"/>
                  <a:pt x="2236447" y="1411126"/>
                  <a:pt x="2248880" y="1417355"/>
                </a:cubicBezTo>
                <a:cubicBezTo>
                  <a:pt x="2264565" y="1426815"/>
                  <a:pt x="2273631" y="1442308"/>
                  <a:pt x="2276077" y="1463834"/>
                </a:cubicBezTo>
                <a:cubicBezTo>
                  <a:pt x="2277872" y="1481526"/>
                  <a:pt x="2278770" y="1498639"/>
                  <a:pt x="2278770" y="1515173"/>
                </a:cubicBezTo>
                <a:lnTo>
                  <a:pt x="2278770" y="1811093"/>
                </a:lnTo>
                <a:cubicBezTo>
                  <a:pt x="2278770" y="1835794"/>
                  <a:pt x="2277262" y="1854926"/>
                  <a:pt x="2274249" y="1868491"/>
                </a:cubicBezTo>
                <a:cubicBezTo>
                  <a:pt x="2271234" y="1882055"/>
                  <a:pt x="2268286" y="1891511"/>
                  <a:pt x="2265405" y="1896862"/>
                </a:cubicBezTo>
                <a:cubicBezTo>
                  <a:pt x="2256238" y="1904638"/>
                  <a:pt x="2246465" y="1910396"/>
                  <a:pt x="2236087" y="1914138"/>
                </a:cubicBezTo>
                <a:cubicBezTo>
                  <a:pt x="2225708" y="1917879"/>
                  <a:pt x="2211832" y="1919749"/>
                  <a:pt x="2194459" y="1919749"/>
                </a:cubicBezTo>
                <a:lnTo>
                  <a:pt x="2194459" y="1945125"/>
                </a:lnTo>
                <a:lnTo>
                  <a:pt x="2467447" y="1945125"/>
                </a:lnTo>
                <a:lnTo>
                  <a:pt x="2467447" y="1920306"/>
                </a:lnTo>
                <a:cubicBezTo>
                  <a:pt x="2447908" y="1919282"/>
                  <a:pt x="2433690" y="1917124"/>
                  <a:pt x="2424793" y="1913831"/>
                </a:cubicBezTo>
                <a:cubicBezTo>
                  <a:pt x="2415894" y="1910537"/>
                  <a:pt x="2408295" y="1905508"/>
                  <a:pt x="2401995" y="1898741"/>
                </a:cubicBezTo>
                <a:cubicBezTo>
                  <a:pt x="2394845" y="1891127"/>
                  <a:pt x="2389914" y="1881339"/>
                  <a:pt x="2387203" y="1869376"/>
                </a:cubicBezTo>
                <a:cubicBezTo>
                  <a:pt x="2384491" y="1857413"/>
                  <a:pt x="2383136" y="1837981"/>
                  <a:pt x="2383135" y="1811080"/>
                </a:cubicBezTo>
                <a:lnTo>
                  <a:pt x="2383136" y="1659040"/>
                </a:lnTo>
                <a:cubicBezTo>
                  <a:pt x="2401293" y="1659040"/>
                  <a:pt x="2417812" y="1660505"/>
                  <a:pt x="2432693" y="1663436"/>
                </a:cubicBezTo>
                <a:cubicBezTo>
                  <a:pt x="2447574" y="1666368"/>
                  <a:pt x="2459949" y="1670935"/>
                  <a:pt x="2469819" y="1677138"/>
                </a:cubicBezTo>
                <a:cubicBezTo>
                  <a:pt x="2482950" y="1685443"/>
                  <a:pt x="2492767" y="1696416"/>
                  <a:pt x="2499272" y="1710058"/>
                </a:cubicBezTo>
                <a:cubicBezTo>
                  <a:pt x="2505775" y="1723701"/>
                  <a:pt x="2510709" y="1746122"/>
                  <a:pt x="2514072" y="1777320"/>
                </a:cubicBezTo>
                <a:lnTo>
                  <a:pt x="2539671" y="1777320"/>
                </a:lnTo>
                <a:lnTo>
                  <a:pt x="2542287" y="1518318"/>
                </a:lnTo>
                <a:lnTo>
                  <a:pt x="2516771" y="1517429"/>
                </a:lnTo>
                <a:cubicBezTo>
                  <a:pt x="2514819" y="1541739"/>
                  <a:pt x="2511605" y="1559693"/>
                  <a:pt x="2507130" y="1571294"/>
                </a:cubicBezTo>
                <a:cubicBezTo>
                  <a:pt x="2502656" y="1582895"/>
                  <a:pt x="2495382" y="1595348"/>
                  <a:pt x="2485308" y="1608654"/>
                </a:cubicBezTo>
                <a:cubicBezTo>
                  <a:pt x="2467116" y="1623145"/>
                  <a:pt x="2435533" y="1630390"/>
                  <a:pt x="2390560" y="1630390"/>
                </a:cubicBezTo>
                <a:lnTo>
                  <a:pt x="2383135" y="1630390"/>
                </a:lnTo>
                <a:lnTo>
                  <a:pt x="2383136" y="1409790"/>
                </a:lnTo>
                <a:lnTo>
                  <a:pt x="2436757" y="1409790"/>
                </a:lnTo>
                <a:cubicBezTo>
                  <a:pt x="2465782" y="1409789"/>
                  <a:pt x="2488644" y="1411226"/>
                  <a:pt x="2505347" y="1414100"/>
                </a:cubicBezTo>
                <a:cubicBezTo>
                  <a:pt x="2522048" y="1416973"/>
                  <a:pt x="2536487" y="1421889"/>
                  <a:pt x="2548662" y="1428847"/>
                </a:cubicBezTo>
                <a:cubicBezTo>
                  <a:pt x="2569996" y="1440904"/>
                  <a:pt x="2586591" y="1457912"/>
                  <a:pt x="2598447" y="1479872"/>
                </a:cubicBezTo>
                <a:cubicBezTo>
                  <a:pt x="2603981" y="1489895"/>
                  <a:pt x="2610737" y="1506564"/>
                  <a:pt x="2618713" y="1529880"/>
                </a:cubicBezTo>
                <a:lnTo>
                  <a:pt x="2642209" y="1526178"/>
                </a:lnTo>
                <a:lnTo>
                  <a:pt x="2629949" y="1381140"/>
                </a:lnTo>
                <a:close/>
                <a:moveTo>
                  <a:pt x="1661059" y="1381140"/>
                </a:moveTo>
                <a:lnTo>
                  <a:pt x="1661059" y="1406119"/>
                </a:lnTo>
                <a:cubicBezTo>
                  <a:pt x="1680628" y="1407129"/>
                  <a:pt x="1694760" y="1409228"/>
                  <a:pt x="1703458" y="1412415"/>
                </a:cubicBezTo>
                <a:cubicBezTo>
                  <a:pt x="1712154" y="1415602"/>
                  <a:pt x="1719570" y="1420491"/>
                  <a:pt x="1725706" y="1427082"/>
                </a:cubicBezTo>
                <a:cubicBezTo>
                  <a:pt x="1733068" y="1434679"/>
                  <a:pt x="1738186" y="1444663"/>
                  <a:pt x="1741059" y="1457033"/>
                </a:cubicBezTo>
                <a:cubicBezTo>
                  <a:pt x="1743933" y="1469402"/>
                  <a:pt x="1745370" y="1488783"/>
                  <a:pt x="1745370" y="1515172"/>
                </a:cubicBezTo>
                <a:lnTo>
                  <a:pt x="1745370" y="1811093"/>
                </a:lnTo>
                <a:cubicBezTo>
                  <a:pt x="1745370" y="1837568"/>
                  <a:pt x="1743933" y="1856990"/>
                  <a:pt x="1741059" y="1869361"/>
                </a:cubicBezTo>
                <a:cubicBezTo>
                  <a:pt x="1738187" y="1881730"/>
                  <a:pt x="1733143" y="1891616"/>
                  <a:pt x="1725930" y="1899017"/>
                </a:cubicBezTo>
                <a:cubicBezTo>
                  <a:pt x="1719308" y="1905830"/>
                  <a:pt x="1711665" y="1910823"/>
                  <a:pt x="1703000" y="1913998"/>
                </a:cubicBezTo>
                <a:cubicBezTo>
                  <a:pt x="1694335" y="1917171"/>
                  <a:pt x="1680354" y="1919265"/>
                  <a:pt x="1661059" y="1920280"/>
                </a:cubicBezTo>
                <a:lnTo>
                  <a:pt x="1661059" y="1945125"/>
                </a:lnTo>
                <a:lnTo>
                  <a:pt x="2156297" y="1945125"/>
                </a:lnTo>
                <a:lnTo>
                  <a:pt x="2162014" y="1769672"/>
                </a:lnTo>
                <a:lnTo>
                  <a:pt x="2137362" y="1768777"/>
                </a:lnTo>
                <a:cubicBezTo>
                  <a:pt x="2131465" y="1796557"/>
                  <a:pt x="2125622" y="1817522"/>
                  <a:pt x="2119830" y="1831672"/>
                </a:cubicBezTo>
                <a:cubicBezTo>
                  <a:pt x="2114038" y="1845821"/>
                  <a:pt x="2107101" y="1857720"/>
                  <a:pt x="2099017" y="1867368"/>
                </a:cubicBezTo>
                <a:cubicBezTo>
                  <a:pt x="2085140" y="1884767"/>
                  <a:pt x="2068006" y="1897300"/>
                  <a:pt x="2047615" y="1904970"/>
                </a:cubicBezTo>
                <a:cubicBezTo>
                  <a:pt x="2027223" y="1912640"/>
                  <a:pt x="2001373" y="1916476"/>
                  <a:pt x="1970063" y="1916475"/>
                </a:cubicBezTo>
                <a:cubicBezTo>
                  <a:pt x="1940714" y="1916475"/>
                  <a:pt x="1917525" y="1912372"/>
                  <a:pt x="1900493" y="1904168"/>
                </a:cubicBezTo>
                <a:cubicBezTo>
                  <a:pt x="1883461" y="1895964"/>
                  <a:pt x="1870780" y="1883047"/>
                  <a:pt x="1862449" y="1865418"/>
                </a:cubicBezTo>
                <a:cubicBezTo>
                  <a:pt x="1857546" y="1855126"/>
                  <a:pt x="1854201" y="1842008"/>
                  <a:pt x="1852415" y="1826063"/>
                </a:cubicBezTo>
                <a:cubicBezTo>
                  <a:pt x="1850629" y="1810119"/>
                  <a:pt x="1849736" y="1783716"/>
                  <a:pt x="1849735" y="1746855"/>
                </a:cubicBezTo>
                <a:lnTo>
                  <a:pt x="1849735" y="1663132"/>
                </a:lnTo>
                <a:lnTo>
                  <a:pt x="1864047" y="1663132"/>
                </a:lnTo>
                <a:cubicBezTo>
                  <a:pt x="1882712" y="1663132"/>
                  <a:pt x="1898034" y="1665003"/>
                  <a:pt x="1910011" y="1668744"/>
                </a:cubicBezTo>
                <a:cubicBezTo>
                  <a:pt x="1921989" y="1672485"/>
                  <a:pt x="1931456" y="1678060"/>
                  <a:pt x="1938414" y="1685470"/>
                </a:cubicBezTo>
                <a:cubicBezTo>
                  <a:pt x="1945986" y="1693527"/>
                  <a:pt x="1951952" y="1703408"/>
                  <a:pt x="1956311" y="1715110"/>
                </a:cubicBezTo>
                <a:cubicBezTo>
                  <a:pt x="1960670" y="1726813"/>
                  <a:pt x="1964305" y="1745094"/>
                  <a:pt x="1967217" y="1769954"/>
                </a:cubicBezTo>
                <a:lnTo>
                  <a:pt x="1992509" y="1769954"/>
                </a:lnTo>
                <a:lnTo>
                  <a:pt x="1994211" y="1539191"/>
                </a:lnTo>
                <a:lnTo>
                  <a:pt x="1968893" y="1538303"/>
                </a:lnTo>
                <a:cubicBezTo>
                  <a:pt x="1965960" y="1563183"/>
                  <a:pt x="1962828" y="1580480"/>
                  <a:pt x="1959499" y="1590192"/>
                </a:cubicBezTo>
                <a:cubicBezTo>
                  <a:pt x="1956168" y="1599903"/>
                  <a:pt x="1951132" y="1608242"/>
                  <a:pt x="1944387" y="1615209"/>
                </a:cubicBezTo>
                <a:cubicBezTo>
                  <a:pt x="1937745" y="1622285"/>
                  <a:pt x="1928876" y="1627267"/>
                  <a:pt x="1917781" y="1630153"/>
                </a:cubicBezTo>
                <a:cubicBezTo>
                  <a:pt x="1906685" y="1633040"/>
                  <a:pt x="1889178" y="1634484"/>
                  <a:pt x="1865256" y="1634483"/>
                </a:cubicBezTo>
                <a:lnTo>
                  <a:pt x="1849736" y="1634483"/>
                </a:lnTo>
                <a:lnTo>
                  <a:pt x="1849736" y="1409790"/>
                </a:lnTo>
                <a:lnTo>
                  <a:pt x="1933107" y="1409790"/>
                </a:lnTo>
                <a:cubicBezTo>
                  <a:pt x="1960584" y="1409789"/>
                  <a:pt x="1982512" y="1411647"/>
                  <a:pt x="1998891" y="1415359"/>
                </a:cubicBezTo>
                <a:cubicBezTo>
                  <a:pt x="2015272" y="1419073"/>
                  <a:pt x="2028232" y="1422219"/>
                  <a:pt x="2037773" y="1424798"/>
                </a:cubicBezTo>
                <a:cubicBezTo>
                  <a:pt x="2054178" y="1441370"/>
                  <a:pt x="2066148" y="1456568"/>
                  <a:pt x="2073684" y="1470391"/>
                </a:cubicBezTo>
                <a:cubicBezTo>
                  <a:pt x="2081219" y="1484215"/>
                  <a:pt x="2087025" y="1504192"/>
                  <a:pt x="2091100" y="1530322"/>
                </a:cubicBezTo>
                <a:lnTo>
                  <a:pt x="2116175" y="1529548"/>
                </a:lnTo>
                <a:lnTo>
                  <a:pt x="2108674" y="1381140"/>
                </a:lnTo>
                <a:close/>
                <a:moveTo>
                  <a:pt x="1017602" y="1381140"/>
                </a:moveTo>
                <a:lnTo>
                  <a:pt x="1017601" y="1406119"/>
                </a:lnTo>
                <a:cubicBezTo>
                  <a:pt x="1037166" y="1407130"/>
                  <a:pt x="1051295" y="1409227"/>
                  <a:pt x="1059991" y="1412412"/>
                </a:cubicBezTo>
                <a:cubicBezTo>
                  <a:pt x="1068685" y="1415596"/>
                  <a:pt x="1076725" y="1421156"/>
                  <a:pt x="1084109" y="1429090"/>
                </a:cubicBezTo>
                <a:cubicBezTo>
                  <a:pt x="1090496" y="1435476"/>
                  <a:pt x="1095054" y="1444744"/>
                  <a:pt x="1097781" y="1456892"/>
                </a:cubicBezTo>
                <a:cubicBezTo>
                  <a:pt x="1100510" y="1469040"/>
                  <a:pt x="1101875" y="1488441"/>
                  <a:pt x="1101874" y="1515095"/>
                </a:cubicBezTo>
                <a:lnTo>
                  <a:pt x="1101875" y="1758647"/>
                </a:lnTo>
                <a:cubicBezTo>
                  <a:pt x="1101875" y="1790196"/>
                  <a:pt x="1102676" y="1811847"/>
                  <a:pt x="1104279" y="1823601"/>
                </a:cubicBezTo>
                <a:cubicBezTo>
                  <a:pt x="1109113" y="1858867"/>
                  <a:pt x="1126857" y="1887960"/>
                  <a:pt x="1157510" y="1910879"/>
                </a:cubicBezTo>
                <a:cubicBezTo>
                  <a:pt x="1188991" y="1942714"/>
                  <a:pt x="1243634" y="1958631"/>
                  <a:pt x="1321439" y="1958631"/>
                </a:cubicBezTo>
                <a:cubicBezTo>
                  <a:pt x="1396093" y="1958631"/>
                  <a:pt x="1453682" y="1941138"/>
                  <a:pt x="1494206" y="1906153"/>
                </a:cubicBezTo>
                <a:cubicBezTo>
                  <a:pt x="1512571" y="1890366"/>
                  <a:pt x="1524831" y="1872952"/>
                  <a:pt x="1530983" y="1853910"/>
                </a:cubicBezTo>
                <a:cubicBezTo>
                  <a:pt x="1537134" y="1834868"/>
                  <a:pt x="1540210" y="1806324"/>
                  <a:pt x="1540210" y="1768278"/>
                </a:cubicBezTo>
                <a:lnTo>
                  <a:pt x="1540210" y="1515095"/>
                </a:lnTo>
                <a:cubicBezTo>
                  <a:pt x="1540210" y="1488326"/>
                  <a:pt x="1541628" y="1468836"/>
                  <a:pt x="1544463" y="1456624"/>
                </a:cubicBezTo>
                <a:cubicBezTo>
                  <a:pt x="1547299" y="1444411"/>
                  <a:pt x="1552276" y="1434656"/>
                  <a:pt x="1559395" y="1427357"/>
                </a:cubicBezTo>
                <a:cubicBezTo>
                  <a:pt x="1566071" y="1420493"/>
                  <a:pt x="1573704" y="1415489"/>
                  <a:pt x="1582293" y="1412345"/>
                </a:cubicBezTo>
                <a:cubicBezTo>
                  <a:pt x="1590881" y="1409200"/>
                  <a:pt x="1604945" y="1407115"/>
                  <a:pt x="1624484" y="1406087"/>
                </a:cubicBezTo>
                <a:lnTo>
                  <a:pt x="1624483" y="1381140"/>
                </a:lnTo>
                <a:lnTo>
                  <a:pt x="1422742" y="1381140"/>
                </a:lnTo>
                <a:lnTo>
                  <a:pt x="1422741" y="1406112"/>
                </a:lnTo>
                <a:cubicBezTo>
                  <a:pt x="1442135" y="1407132"/>
                  <a:pt x="1456131" y="1409214"/>
                  <a:pt x="1464728" y="1412361"/>
                </a:cubicBezTo>
                <a:cubicBezTo>
                  <a:pt x="1473324" y="1415507"/>
                  <a:pt x="1480954" y="1420507"/>
                  <a:pt x="1487619" y="1427363"/>
                </a:cubicBezTo>
                <a:cubicBezTo>
                  <a:pt x="1494836" y="1434768"/>
                  <a:pt x="1499881" y="1444586"/>
                  <a:pt x="1502752" y="1456815"/>
                </a:cubicBezTo>
                <a:cubicBezTo>
                  <a:pt x="1505623" y="1469044"/>
                  <a:pt x="1507059" y="1488479"/>
                  <a:pt x="1507059" y="1515121"/>
                </a:cubicBezTo>
                <a:lnTo>
                  <a:pt x="1507059" y="1739481"/>
                </a:lnTo>
                <a:cubicBezTo>
                  <a:pt x="1507059" y="1779893"/>
                  <a:pt x="1506524" y="1805591"/>
                  <a:pt x="1505453" y="1816573"/>
                </a:cubicBezTo>
                <a:cubicBezTo>
                  <a:pt x="1503941" y="1832463"/>
                  <a:pt x="1500899" y="1845471"/>
                  <a:pt x="1496328" y="1855599"/>
                </a:cubicBezTo>
                <a:cubicBezTo>
                  <a:pt x="1491758" y="1865725"/>
                  <a:pt x="1484719" y="1875051"/>
                  <a:pt x="1475212" y="1883573"/>
                </a:cubicBezTo>
                <a:cubicBezTo>
                  <a:pt x="1459216" y="1897787"/>
                  <a:pt x="1439079" y="1908939"/>
                  <a:pt x="1414799" y="1917029"/>
                </a:cubicBezTo>
                <a:cubicBezTo>
                  <a:pt x="1390519" y="1925118"/>
                  <a:pt x="1364844" y="1929163"/>
                  <a:pt x="1337772" y="1929163"/>
                </a:cubicBezTo>
                <a:cubicBezTo>
                  <a:pt x="1310453" y="1929162"/>
                  <a:pt x="1288044" y="1924758"/>
                  <a:pt x="1270544" y="1915951"/>
                </a:cubicBezTo>
                <a:cubicBezTo>
                  <a:pt x="1253046" y="1907143"/>
                  <a:pt x="1238257" y="1892801"/>
                  <a:pt x="1226180" y="1872926"/>
                </a:cubicBezTo>
                <a:cubicBezTo>
                  <a:pt x="1218262" y="1860063"/>
                  <a:pt x="1212961" y="1845763"/>
                  <a:pt x="1210272" y="1830025"/>
                </a:cubicBezTo>
                <a:cubicBezTo>
                  <a:pt x="1207584" y="1814287"/>
                  <a:pt x="1206240" y="1788119"/>
                  <a:pt x="1206240" y="1751523"/>
                </a:cubicBezTo>
                <a:lnTo>
                  <a:pt x="1206240" y="1524355"/>
                </a:lnTo>
                <a:cubicBezTo>
                  <a:pt x="1206240" y="1492056"/>
                  <a:pt x="1207528" y="1469774"/>
                  <a:pt x="1210106" y="1457506"/>
                </a:cubicBezTo>
                <a:cubicBezTo>
                  <a:pt x="1212683" y="1445238"/>
                  <a:pt x="1217879" y="1435080"/>
                  <a:pt x="1225694" y="1427031"/>
                </a:cubicBezTo>
                <a:cubicBezTo>
                  <a:pt x="1231897" y="1420371"/>
                  <a:pt x="1239342" y="1415473"/>
                  <a:pt x="1248031" y="1412338"/>
                </a:cubicBezTo>
                <a:cubicBezTo>
                  <a:pt x="1256720" y="1409202"/>
                  <a:pt x="1270895" y="1407119"/>
                  <a:pt x="1290557" y="1406087"/>
                </a:cubicBezTo>
                <a:lnTo>
                  <a:pt x="1290558" y="1381140"/>
                </a:lnTo>
                <a:close/>
                <a:moveTo>
                  <a:pt x="1706476" y="1122122"/>
                </a:moveTo>
                <a:cubicBezTo>
                  <a:pt x="1726245" y="1118562"/>
                  <a:pt x="1752053" y="1134347"/>
                  <a:pt x="1777142" y="1170694"/>
                </a:cubicBezTo>
                <a:lnTo>
                  <a:pt x="1772946" y="1185526"/>
                </a:lnTo>
                <a:cubicBezTo>
                  <a:pt x="1726901" y="1110162"/>
                  <a:pt x="1679573" y="1118090"/>
                  <a:pt x="1683561" y="1200499"/>
                </a:cubicBezTo>
                <a:cubicBezTo>
                  <a:pt x="1684752" y="1225111"/>
                  <a:pt x="1690611" y="1253498"/>
                  <a:pt x="1700261" y="1281416"/>
                </a:cubicBezTo>
                <a:lnTo>
                  <a:pt x="1688803" y="1285376"/>
                </a:lnTo>
                <a:cubicBezTo>
                  <a:pt x="1677327" y="1252175"/>
                  <a:pt x="1671390" y="1218257"/>
                  <a:pt x="1672042" y="1189620"/>
                </a:cubicBezTo>
                <a:cubicBezTo>
                  <a:pt x="1672976" y="1148586"/>
                  <a:pt x="1686707" y="1125682"/>
                  <a:pt x="1706476" y="1122122"/>
                </a:cubicBezTo>
                <a:close/>
                <a:moveTo>
                  <a:pt x="1587366" y="1048193"/>
                </a:moveTo>
                <a:lnTo>
                  <a:pt x="1514666" y="1135095"/>
                </a:lnTo>
                <a:lnTo>
                  <a:pt x="1587932" y="1135066"/>
                </a:lnTo>
                <a:lnTo>
                  <a:pt x="1587913" y="1085473"/>
                </a:lnTo>
                <a:lnTo>
                  <a:pt x="1587380" y="1085473"/>
                </a:lnTo>
                <a:close/>
                <a:moveTo>
                  <a:pt x="1931696" y="963345"/>
                </a:moveTo>
                <a:lnTo>
                  <a:pt x="2113618" y="1011698"/>
                </a:lnTo>
                <a:lnTo>
                  <a:pt x="2278516" y="1102484"/>
                </a:lnTo>
                <a:lnTo>
                  <a:pt x="2096596" y="1054130"/>
                </a:lnTo>
                <a:close/>
                <a:moveTo>
                  <a:pt x="1723355" y="833030"/>
                </a:moveTo>
                <a:cubicBezTo>
                  <a:pt x="1728697" y="832667"/>
                  <a:pt x="1734486" y="833621"/>
                  <a:pt x="1740373" y="835767"/>
                </a:cubicBezTo>
                <a:cubicBezTo>
                  <a:pt x="1752148" y="840057"/>
                  <a:pt x="1764317" y="849114"/>
                  <a:pt x="1774090" y="861917"/>
                </a:cubicBezTo>
                <a:cubicBezTo>
                  <a:pt x="1735658" y="842333"/>
                  <a:pt x="1705978" y="864987"/>
                  <a:pt x="1714732" y="907223"/>
                </a:cubicBezTo>
                <a:lnTo>
                  <a:pt x="1714731" y="907224"/>
                </a:lnTo>
                <a:cubicBezTo>
                  <a:pt x="1695186" y="881616"/>
                  <a:pt x="1692629" y="850716"/>
                  <a:pt x="1709021" y="838205"/>
                </a:cubicBezTo>
                <a:cubicBezTo>
                  <a:pt x="1713120" y="835078"/>
                  <a:pt x="1718013" y="833395"/>
                  <a:pt x="1723355" y="833030"/>
                </a:cubicBezTo>
                <a:close/>
                <a:moveTo>
                  <a:pt x="11027058" y="764044"/>
                </a:moveTo>
                <a:cubicBezTo>
                  <a:pt x="10985976" y="764044"/>
                  <a:pt x="10954219" y="772097"/>
                  <a:pt x="10931789" y="788202"/>
                </a:cubicBezTo>
                <a:cubicBezTo>
                  <a:pt x="10909357" y="804305"/>
                  <a:pt x="10894198" y="827476"/>
                  <a:pt x="10886310" y="857713"/>
                </a:cubicBezTo>
                <a:lnTo>
                  <a:pt x="10981211" y="874721"/>
                </a:lnTo>
                <a:cubicBezTo>
                  <a:pt x="10983840" y="856809"/>
                  <a:pt x="10988852" y="844278"/>
                  <a:pt x="10996247" y="837130"/>
                </a:cubicBezTo>
                <a:cubicBezTo>
                  <a:pt x="11003642" y="829982"/>
                  <a:pt x="11013256" y="826408"/>
                  <a:pt x="11025087" y="826408"/>
                </a:cubicBezTo>
                <a:cubicBezTo>
                  <a:pt x="11036591" y="826408"/>
                  <a:pt x="11045629" y="829695"/>
                  <a:pt x="11052202" y="836267"/>
                </a:cubicBezTo>
                <a:cubicBezTo>
                  <a:pt x="11058775" y="842842"/>
                  <a:pt x="11062062" y="851633"/>
                  <a:pt x="11062062" y="862643"/>
                </a:cubicBezTo>
                <a:cubicBezTo>
                  <a:pt x="11062062" y="874147"/>
                  <a:pt x="11057665" y="884088"/>
                  <a:pt x="11048874" y="892470"/>
                </a:cubicBezTo>
                <a:cubicBezTo>
                  <a:pt x="11040083" y="900849"/>
                  <a:pt x="11029114" y="905040"/>
                  <a:pt x="11015967" y="905041"/>
                </a:cubicBezTo>
                <a:cubicBezTo>
                  <a:pt x="11012845" y="905040"/>
                  <a:pt x="11008489" y="904630"/>
                  <a:pt x="11002903" y="903808"/>
                </a:cubicBezTo>
                <a:lnTo>
                  <a:pt x="10997725" y="975539"/>
                </a:lnTo>
                <a:cubicBezTo>
                  <a:pt x="11011530" y="971594"/>
                  <a:pt x="11022376" y="969622"/>
                  <a:pt x="11030264" y="969622"/>
                </a:cubicBezTo>
                <a:cubicBezTo>
                  <a:pt x="11045054" y="969622"/>
                  <a:pt x="11056762" y="974224"/>
                  <a:pt x="11065389" y="983426"/>
                </a:cubicBezTo>
                <a:cubicBezTo>
                  <a:pt x="11074017" y="992629"/>
                  <a:pt x="11078331" y="1005610"/>
                  <a:pt x="11078331" y="1022372"/>
                </a:cubicBezTo>
                <a:cubicBezTo>
                  <a:pt x="11078331" y="1038805"/>
                  <a:pt x="11073853" y="1051953"/>
                  <a:pt x="11064897" y="1061812"/>
                </a:cubicBezTo>
                <a:cubicBezTo>
                  <a:pt x="11055941" y="1071673"/>
                  <a:pt x="11044725" y="1076601"/>
                  <a:pt x="11031250" y="1076602"/>
                </a:cubicBezTo>
                <a:cubicBezTo>
                  <a:pt x="11018432" y="1076602"/>
                  <a:pt x="11007873" y="1072700"/>
                  <a:pt x="10999574" y="1064894"/>
                </a:cubicBezTo>
                <a:cubicBezTo>
                  <a:pt x="10991276" y="1057087"/>
                  <a:pt x="10985155" y="1043079"/>
                  <a:pt x="10981211" y="1022865"/>
                </a:cubicBezTo>
                <a:lnTo>
                  <a:pt x="10880887" y="1036177"/>
                </a:lnTo>
                <a:cubicBezTo>
                  <a:pt x="10887460" y="1058690"/>
                  <a:pt x="10896868" y="1077382"/>
                  <a:pt x="10909111" y="1092255"/>
                </a:cubicBezTo>
                <a:cubicBezTo>
                  <a:pt x="10921353" y="1107127"/>
                  <a:pt x="10936964" y="1118425"/>
                  <a:pt x="10955944" y="1126147"/>
                </a:cubicBezTo>
                <a:cubicBezTo>
                  <a:pt x="10974924" y="1133872"/>
                  <a:pt x="11000849" y="1137734"/>
                  <a:pt x="11033715" y="1137734"/>
                </a:cubicBezTo>
                <a:cubicBezTo>
                  <a:pt x="11067403" y="1137734"/>
                  <a:pt x="11094599" y="1132516"/>
                  <a:pt x="11115305" y="1122081"/>
                </a:cubicBezTo>
                <a:cubicBezTo>
                  <a:pt x="11136011" y="1111646"/>
                  <a:pt x="11151869" y="1096773"/>
                  <a:pt x="11162879" y="1077465"/>
                </a:cubicBezTo>
                <a:cubicBezTo>
                  <a:pt x="11173889" y="1058156"/>
                  <a:pt x="11179394" y="1037985"/>
                  <a:pt x="11179394" y="1016949"/>
                </a:cubicBezTo>
                <a:cubicBezTo>
                  <a:pt x="11179394" y="1000189"/>
                  <a:pt x="11176066" y="985769"/>
                  <a:pt x="11169411" y="973689"/>
                </a:cubicBezTo>
                <a:cubicBezTo>
                  <a:pt x="11162756" y="961612"/>
                  <a:pt x="11153430" y="951875"/>
                  <a:pt x="11141434" y="944479"/>
                </a:cubicBezTo>
                <a:cubicBezTo>
                  <a:pt x="11134038" y="939878"/>
                  <a:pt x="11123357" y="935853"/>
                  <a:pt x="11109388" y="932402"/>
                </a:cubicBezTo>
                <a:cubicBezTo>
                  <a:pt x="11126644" y="922870"/>
                  <a:pt x="11139543" y="911777"/>
                  <a:pt x="11148088" y="899125"/>
                </a:cubicBezTo>
                <a:cubicBezTo>
                  <a:pt x="11156633" y="886470"/>
                  <a:pt x="11160907" y="872339"/>
                  <a:pt x="11160907" y="856728"/>
                </a:cubicBezTo>
                <a:cubicBezTo>
                  <a:pt x="11160907" y="830106"/>
                  <a:pt x="11150390" y="808002"/>
                  <a:pt x="11129355" y="790419"/>
                </a:cubicBezTo>
                <a:cubicBezTo>
                  <a:pt x="11108321" y="772836"/>
                  <a:pt x="11074221" y="764045"/>
                  <a:pt x="11027058" y="764044"/>
                </a:cubicBezTo>
                <a:close/>
                <a:moveTo>
                  <a:pt x="1893911" y="706058"/>
                </a:moveTo>
                <a:lnTo>
                  <a:pt x="2071287" y="766173"/>
                </a:lnTo>
                <a:lnTo>
                  <a:pt x="2071286" y="764378"/>
                </a:lnTo>
                <a:lnTo>
                  <a:pt x="2170620" y="798043"/>
                </a:lnTo>
                <a:lnTo>
                  <a:pt x="2173039" y="986001"/>
                </a:lnTo>
                <a:lnTo>
                  <a:pt x="2074337" y="952551"/>
                </a:lnTo>
                <a:lnTo>
                  <a:pt x="2074360" y="954352"/>
                </a:lnTo>
                <a:lnTo>
                  <a:pt x="1896331" y="894017"/>
                </a:lnTo>
                <a:close/>
                <a:moveTo>
                  <a:pt x="1863514" y="425461"/>
                </a:moveTo>
                <a:lnTo>
                  <a:pt x="1893817" y="549913"/>
                </a:lnTo>
                <a:lnTo>
                  <a:pt x="1838863" y="549934"/>
                </a:lnTo>
                <a:lnTo>
                  <a:pt x="1842804" y="560942"/>
                </a:lnTo>
                <a:lnTo>
                  <a:pt x="1568041" y="659331"/>
                </a:lnTo>
                <a:lnTo>
                  <a:pt x="1585595" y="689610"/>
                </a:lnTo>
                <a:lnTo>
                  <a:pt x="1879392" y="617220"/>
                </a:lnTo>
                <a:lnTo>
                  <a:pt x="1879422" y="617342"/>
                </a:lnTo>
                <a:lnTo>
                  <a:pt x="2147446" y="714937"/>
                </a:lnTo>
                <a:lnTo>
                  <a:pt x="2138183" y="692891"/>
                </a:lnTo>
                <a:cubicBezTo>
                  <a:pt x="2127781" y="679545"/>
                  <a:pt x="2113829" y="668967"/>
                  <a:pt x="2096858" y="661838"/>
                </a:cubicBezTo>
                <a:lnTo>
                  <a:pt x="2096858" y="661837"/>
                </a:lnTo>
                <a:lnTo>
                  <a:pt x="2097790" y="661461"/>
                </a:lnTo>
                <a:lnTo>
                  <a:pt x="2093943" y="661849"/>
                </a:lnTo>
                <a:lnTo>
                  <a:pt x="1899651" y="565034"/>
                </a:lnTo>
                <a:lnTo>
                  <a:pt x="1894075" y="509804"/>
                </a:lnTo>
                <a:lnTo>
                  <a:pt x="2163822" y="644219"/>
                </a:lnTo>
                <a:lnTo>
                  <a:pt x="2168267" y="644817"/>
                </a:lnTo>
                <a:lnTo>
                  <a:pt x="2175590" y="650084"/>
                </a:lnTo>
                <a:lnTo>
                  <a:pt x="2181467" y="653012"/>
                </a:lnTo>
                <a:lnTo>
                  <a:pt x="2179885" y="653171"/>
                </a:lnTo>
                <a:lnTo>
                  <a:pt x="2184700" y="656634"/>
                </a:lnTo>
                <a:cubicBezTo>
                  <a:pt x="2201640" y="678369"/>
                  <a:pt x="2189780" y="715938"/>
                  <a:pt x="2158206" y="740548"/>
                </a:cubicBezTo>
                <a:lnTo>
                  <a:pt x="2153647" y="729698"/>
                </a:lnTo>
                <a:lnTo>
                  <a:pt x="2137649" y="773635"/>
                </a:lnTo>
                <a:lnTo>
                  <a:pt x="1866219" y="674800"/>
                </a:lnTo>
                <a:lnTo>
                  <a:pt x="1613156" y="737154"/>
                </a:lnTo>
                <a:lnTo>
                  <a:pt x="1623606" y="755178"/>
                </a:lnTo>
                <a:lnTo>
                  <a:pt x="1635212" y="755173"/>
                </a:lnTo>
                <a:lnTo>
                  <a:pt x="1635213" y="757448"/>
                </a:lnTo>
                <a:lnTo>
                  <a:pt x="1884300" y="757349"/>
                </a:lnTo>
                <a:lnTo>
                  <a:pt x="1884318" y="803068"/>
                </a:lnTo>
                <a:lnTo>
                  <a:pt x="1635231" y="803166"/>
                </a:lnTo>
                <a:lnTo>
                  <a:pt x="1635293" y="963424"/>
                </a:lnTo>
                <a:lnTo>
                  <a:pt x="1862649" y="899190"/>
                </a:lnTo>
                <a:lnTo>
                  <a:pt x="1863458" y="902054"/>
                </a:lnTo>
                <a:lnTo>
                  <a:pt x="1873130" y="899321"/>
                </a:lnTo>
                <a:lnTo>
                  <a:pt x="1885561" y="943317"/>
                </a:lnTo>
                <a:lnTo>
                  <a:pt x="1884703" y="943560"/>
                </a:lnTo>
                <a:lnTo>
                  <a:pt x="1884750" y="1063886"/>
                </a:lnTo>
                <a:lnTo>
                  <a:pt x="2001365" y="1063840"/>
                </a:lnTo>
                <a:lnTo>
                  <a:pt x="2001367" y="1070279"/>
                </a:lnTo>
                <a:lnTo>
                  <a:pt x="2278896" y="1120201"/>
                </a:lnTo>
                <a:lnTo>
                  <a:pt x="2278975" y="1320353"/>
                </a:lnTo>
                <a:lnTo>
                  <a:pt x="2001424" y="1320462"/>
                </a:lnTo>
                <a:lnTo>
                  <a:pt x="2001345" y="1116459"/>
                </a:lnTo>
                <a:lnTo>
                  <a:pt x="1884771" y="1116505"/>
                </a:lnTo>
                <a:lnTo>
                  <a:pt x="1884852" y="1322241"/>
                </a:lnTo>
                <a:lnTo>
                  <a:pt x="1839133" y="1322259"/>
                </a:lnTo>
                <a:lnTo>
                  <a:pt x="1839133" y="1322125"/>
                </a:lnTo>
                <a:lnTo>
                  <a:pt x="1828651" y="1322129"/>
                </a:lnTo>
                <a:lnTo>
                  <a:pt x="1828509" y="959436"/>
                </a:lnTo>
                <a:lnTo>
                  <a:pt x="1635313" y="1014018"/>
                </a:lnTo>
                <a:lnTo>
                  <a:pt x="1635340" y="1081562"/>
                </a:lnTo>
                <a:lnTo>
                  <a:pt x="1633629" y="1081562"/>
                </a:lnTo>
                <a:lnTo>
                  <a:pt x="1633725" y="1326749"/>
                </a:lnTo>
                <a:lnTo>
                  <a:pt x="1588007" y="1326767"/>
                </a:lnTo>
                <a:lnTo>
                  <a:pt x="1587950" y="1180786"/>
                </a:lnTo>
                <a:lnTo>
                  <a:pt x="1490457" y="1180824"/>
                </a:lnTo>
                <a:lnTo>
                  <a:pt x="1490512" y="1320398"/>
                </a:lnTo>
                <a:lnTo>
                  <a:pt x="1444793" y="1320416"/>
                </a:lnTo>
                <a:lnTo>
                  <a:pt x="1444726" y="1147693"/>
                </a:lnTo>
                <a:lnTo>
                  <a:pt x="1444604" y="1147592"/>
                </a:lnTo>
                <a:lnTo>
                  <a:pt x="1444725" y="1147446"/>
                </a:lnTo>
                <a:lnTo>
                  <a:pt x="1444724" y="1143970"/>
                </a:lnTo>
                <a:lnTo>
                  <a:pt x="1447635" y="1143969"/>
                </a:lnTo>
                <a:lnTo>
                  <a:pt x="1583846" y="981147"/>
                </a:lnTo>
                <a:lnTo>
                  <a:pt x="1583012" y="978195"/>
                </a:lnTo>
                <a:lnTo>
                  <a:pt x="1587338" y="976973"/>
                </a:lnTo>
                <a:lnTo>
                  <a:pt x="1587262" y="783644"/>
                </a:lnTo>
                <a:lnTo>
                  <a:pt x="1524280" y="675001"/>
                </a:lnTo>
                <a:lnTo>
                  <a:pt x="1518923" y="676919"/>
                </a:lnTo>
                <a:lnTo>
                  <a:pt x="1508473" y="647735"/>
                </a:lnTo>
                <a:lnTo>
                  <a:pt x="1506159" y="643744"/>
                </a:lnTo>
                <a:lnTo>
                  <a:pt x="1506892" y="643319"/>
                </a:lnTo>
                <a:lnTo>
                  <a:pt x="1503511" y="633877"/>
                </a:lnTo>
                <a:lnTo>
                  <a:pt x="1827390" y="517899"/>
                </a:lnTo>
                <a:lnTo>
                  <a:pt x="1835552" y="540691"/>
                </a:lnTo>
                <a:close/>
                <a:moveTo>
                  <a:pt x="6748385" y="392373"/>
                </a:moveTo>
                <a:cubicBezTo>
                  <a:pt x="6788906" y="392373"/>
                  <a:pt x="6831608" y="401386"/>
                  <a:pt x="6876488" y="419413"/>
                </a:cubicBezTo>
                <a:cubicBezTo>
                  <a:pt x="6917263" y="442036"/>
                  <a:pt x="6951094" y="477653"/>
                  <a:pt x="6977983" y="526263"/>
                </a:cubicBezTo>
                <a:cubicBezTo>
                  <a:pt x="6999964" y="565988"/>
                  <a:pt x="7010956" y="608845"/>
                  <a:pt x="7010956" y="654831"/>
                </a:cubicBezTo>
                <a:cubicBezTo>
                  <a:pt x="7010956" y="689651"/>
                  <a:pt x="7006726" y="721690"/>
                  <a:pt x="6998270" y="750947"/>
                </a:cubicBezTo>
                <a:cubicBezTo>
                  <a:pt x="6975034" y="801028"/>
                  <a:pt x="6942641" y="840880"/>
                  <a:pt x="6901087" y="870502"/>
                </a:cubicBezTo>
                <a:cubicBezTo>
                  <a:pt x="6855598" y="902782"/>
                  <a:pt x="6803890" y="918919"/>
                  <a:pt x="6745958" y="918920"/>
                </a:cubicBezTo>
                <a:cubicBezTo>
                  <a:pt x="6738103" y="918920"/>
                  <a:pt x="6732157" y="918560"/>
                  <a:pt x="6728124" y="917843"/>
                </a:cubicBezTo>
                <a:lnTo>
                  <a:pt x="6727769" y="874837"/>
                </a:lnTo>
                <a:lnTo>
                  <a:pt x="6725703" y="653191"/>
                </a:lnTo>
                <a:lnTo>
                  <a:pt x="6728119" y="393595"/>
                </a:lnTo>
                <a:cubicBezTo>
                  <a:pt x="6732819" y="392781"/>
                  <a:pt x="6739574" y="392372"/>
                  <a:pt x="6748385" y="392373"/>
                </a:cubicBezTo>
                <a:close/>
                <a:moveTo>
                  <a:pt x="8354299" y="367717"/>
                </a:moveTo>
                <a:lnTo>
                  <a:pt x="7916681" y="367718"/>
                </a:lnTo>
                <a:lnTo>
                  <a:pt x="7919987" y="630586"/>
                </a:lnTo>
                <a:lnTo>
                  <a:pt x="7918334" y="777103"/>
                </a:lnTo>
                <a:lnTo>
                  <a:pt x="7917921" y="913917"/>
                </a:lnTo>
                <a:lnTo>
                  <a:pt x="7917506" y="943576"/>
                </a:lnTo>
                <a:lnTo>
                  <a:pt x="8385786" y="943576"/>
                </a:lnTo>
                <a:cubicBezTo>
                  <a:pt x="8407106" y="943297"/>
                  <a:pt x="8418670" y="943027"/>
                  <a:pt x="8420478" y="942765"/>
                </a:cubicBezTo>
                <a:cubicBezTo>
                  <a:pt x="8433639" y="941003"/>
                  <a:pt x="8440222" y="933612"/>
                  <a:pt x="8440221" y="920592"/>
                </a:cubicBezTo>
                <a:cubicBezTo>
                  <a:pt x="8440221" y="905269"/>
                  <a:pt x="8432260" y="897608"/>
                  <a:pt x="8416338" y="897608"/>
                </a:cubicBezTo>
                <a:lnTo>
                  <a:pt x="8310383" y="898815"/>
                </a:lnTo>
                <a:lnTo>
                  <a:pt x="8181743" y="900154"/>
                </a:lnTo>
                <a:lnTo>
                  <a:pt x="8179070" y="634504"/>
                </a:lnTo>
                <a:lnTo>
                  <a:pt x="8179070" y="601595"/>
                </a:lnTo>
                <a:cubicBezTo>
                  <a:pt x="8179071" y="581784"/>
                  <a:pt x="8179182" y="569295"/>
                  <a:pt x="8179401" y="564128"/>
                </a:cubicBezTo>
                <a:lnTo>
                  <a:pt x="8357113" y="565629"/>
                </a:lnTo>
                <a:lnTo>
                  <a:pt x="8389268" y="566636"/>
                </a:lnTo>
                <a:cubicBezTo>
                  <a:pt x="8413044" y="566635"/>
                  <a:pt x="8424932" y="558417"/>
                  <a:pt x="8424933" y="541980"/>
                </a:cubicBezTo>
                <a:cubicBezTo>
                  <a:pt x="8424932" y="532947"/>
                  <a:pt x="8421993" y="526858"/>
                  <a:pt x="8416113" y="523713"/>
                </a:cubicBezTo>
                <a:cubicBezTo>
                  <a:pt x="8410234" y="520567"/>
                  <a:pt x="8403860" y="518995"/>
                  <a:pt x="8396989" y="518995"/>
                </a:cubicBezTo>
                <a:lnTo>
                  <a:pt x="8356991" y="519544"/>
                </a:lnTo>
                <a:lnTo>
                  <a:pt x="8215112" y="522045"/>
                </a:lnTo>
                <a:lnTo>
                  <a:pt x="8179872" y="521712"/>
                </a:lnTo>
                <a:lnTo>
                  <a:pt x="8181306" y="411178"/>
                </a:lnTo>
                <a:lnTo>
                  <a:pt x="8375638" y="413686"/>
                </a:lnTo>
                <a:lnTo>
                  <a:pt x="8378602" y="413686"/>
                </a:lnTo>
                <a:cubicBezTo>
                  <a:pt x="8396266" y="413686"/>
                  <a:pt x="8405099" y="406159"/>
                  <a:pt x="8405099" y="391106"/>
                </a:cubicBezTo>
                <a:cubicBezTo>
                  <a:pt x="8405098" y="379349"/>
                  <a:pt x="8400531" y="372275"/>
                  <a:pt x="8391397" y="369886"/>
                </a:cubicBezTo>
                <a:cubicBezTo>
                  <a:pt x="8386599" y="368441"/>
                  <a:pt x="8374233" y="367717"/>
                  <a:pt x="8354299" y="367717"/>
                </a:cubicBezTo>
                <a:close/>
                <a:moveTo>
                  <a:pt x="5625194" y="367717"/>
                </a:moveTo>
                <a:lnTo>
                  <a:pt x="5360833" y="367718"/>
                </a:lnTo>
                <a:lnTo>
                  <a:pt x="5360331" y="411302"/>
                </a:lnTo>
                <a:lnTo>
                  <a:pt x="5361956" y="576104"/>
                </a:lnTo>
                <a:lnTo>
                  <a:pt x="5361149" y="684116"/>
                </a:lnTo>
                <a:lnTo>
                  <a:pt x="5360322" y="779558"/>
                </a:lnTo>
                <a:lnTo>
                  <a:pt x="5359083" y="943576"/>
                </a:lnTo>
                <a:lnTo>
                  <a:pt x="5841393" y="943576"/>
                </a:lnTo>
                <a:cubicBezTo>
                  <a:pt x="5852705" y="943275"/>
                  <a:pt x="5859492" y="942960"/>
                  <a:pt x="5861756" y="942629"/>
                </a:cubicBezTo>
                <a:cubicBezTo>
                  <a:pt x="5874844" y="941358"/>
                  <a:pt x="5881384" y="933872"/>
                  <a:pt x="5881384" y="920174"/>
                </a:cubicBezTo>
                <a:cubicBezTo>
                  <a:pt x="5881384" y="904858"/>
                  <a:pt x="5873435" y="897202"/>
                  <a:pt x="5857540" y="897202"/>
                </a:cubicBezTo>
                <a:lnTo>
                  <a:pt x="5817212" y="897738"/>
                </a:lnTo>
                <a:lnTo>
                  <a:pt x="5644328" y="900651"/>
                </a:lnTo>
                <a:lnTo>
                  <a:pt x="5623752" y="900363"/>
                </a:lnTo>
                <a:lnTo>
                  <a:pt x="5622300" y="705919"/>
                </a:lnTo>
                <a:lnTo>
                  <a:pt x="5621855" y="589718"/>
                </a:lnTo>
                <a:lnTo>
                  <a:pt x="5623404" y="461796"/>
                </a:lnTo>
                <a:close/>
                <a:moveTo>
                  <a:pt x="4781675" y="367717"/>
                </a:moveTo>
                <a:lnTo>
                  <a:pt x="4784981" y="630586"/>
                </a:lnTo>
                <a:lnTo>
                  <a:pt x="4783328" y="777104"/>
                </a:lnTo>
                <a:lnTo>
                  <a:pt x="4782915" y="913918"/>
                </a:lnTo>
                <a:lnTo>
                  <a:pt x="4782501" y="943576"/>
                </a:lnTo>
                <a:lnTo>
                  <a:pt x="5250781" y="943575"/>
                </a:lnTo>
                <a:cubicBezTo>
                  <a:pt x="5272100" y="943297"/>
                  <a:pt x="5283663" y="943026"/>
                  <a:pt x="5285470" y="942766"/>
                </a:cubicBezTo>
                <a:cubicBezTo>
                  <a:pt x="5298634" y="941004"/>
                  <a:pt x="5305214" y="933612"/>
                  <a:pt x="5305214" y="920592"/>
                </a:cubicBezTo>
                <a:cubicBezTo>
                  <a:pt x="5305214" y="905269"/>
                  <a:pt x="5297254" y="897608"/>
                  <a:pt x="5281332" y="897607"/>
                </a:cubicBezTo>
                <a:lnTo>
                  <a:pt x="5175376" y="898816"/>
                </a:lnTo>
                <a:lnTo>
                  <a:pt x="5046738" y="900153"/>
                </a:lnTo>
                <a:lnTo>
                  <a:pt x="5044064" y="634503"/>
                </a:lnTo>
                <a:lnTo>
                  <a:pt x="5044064" y="601594"/>
                </a:lnTo>
                <a:cubicBezTo>
                  <a:pt x="5044064" y="581783"/>
                  <a:pt x="5044174" y="569294"/>
                  <a:pt x="5044394" y="564127"/>
                </a:cubicBezTo>
                <a:lnTo>
                  <a:pt x="5222108" y="565629"/>
                </a:lnTo>
                <a:lnTo>
                  <a:pt x="5254262" y="566636"/>
                </a:lnTo>
                <a:cubicBezTo>
                  <a:pt x="5278038" y="566636"/>
                  <a:pt x="5289926" y="558417"/>
                  <a:pt x="5289926" y="541980"/>
                </a:cubicBezTo>
                <a:cubicBezTo>
                  <a:pt x="5289926" y="532947"/>
                  <a:pt x="5286986" y="526858"/>
                  <a:pt x="5281108" y="523713"/>
                </a:cubicBezTo>
                <a:cubicBezTo>
                  <a:pt x="5275227" y="520568"/>
                  <a:pt x="5268852" y="518994"/>
                  <a:pt x="5261982" y="518995"/>
                </a:cubicBezTo>
                <a:lnTo>
                  <a:pt x="5221984" y="519545"/>
                </a:lnTo>
                <a:lnTo>
                  <a:pt x="5080104" y="522044"/>
                </a:lnTo>
                <a:lnTo>
                  <a:pt x="5044865" y="521712"/>
                </a:lnTo>
                <a:lnTo>
                  <a:pt x="5046299" y="411178"/>
                </a:lnTo>
                <a:lnTo>
                  <a:pt x="5240633" y="413685"/>
                </a:lnTo>
                <a:lnTo>
                  <a:pt x="5243594" y="413686"/>
                </a:lnTo>
                <a:cubicBezTo>
                  <a:pt x="5261261" y="413685"/>
                  <a:pt x="5270093" y="406160"/>
                  <a:pt x="5270092" y="391107"/>
                </a:cubicBezTo>
                <a:cubicBezTo>
                  <a:pt x="5270092" y="379350"/>
                  <a:pt x="5265526" y="372275"/>
                  <a:pt x="5256392" y="369886"/>
                </a:cubicBezTo>
                <a:cubicBezTo>
                  <a:pt x="5251592" y="368441"/>
                  <a:pt x="5239226" y="367718"/>
                  <a:pt x="5219292" y="367718"/>
                </a:cubicBezTo>
                <a:close/>
                <a:moveTo>
                  <a:pt x="6751466" y="350585"/>
                </a:moveTo>
                <a:cubicBezTo>
                  <a:pt x="6706020" y="350863"/>
                  <a:pt x="6663346" y="360456"/>
                  <a:pt x="6623441" y="379367"/>
                </a:cubicBezTo>
                <a:cubicBezTo>
                  <a:pt x="6563704" y="407743"/>
                  <a:pt x="6518286" y="450582"/>
                  <a:pt x="6487183" y="507881"/>
                </a:cubicBezTo>
                <a:cubicBezTo>
                  <a:pt x="6461994" y="554341"/>
                  <a:pt x="6449400" y="603322"/>
                  <a:pt x="6449400" y="654823"/>
                </a:cubicBezTo>
                <a:cubicBezTo>
                  <a:pt x="6449400" y="695864"/>
                  <a:pt x="6457234" y="731736"/>
                  <a:pt x="6472901" y="762439"/>
                </a:cubicBezTo>
                <a:cubicBezTo>
                  <a:pt x="6499364" y="833128"/>
                  <a:pt x="6543292" y="885888"/>
                  <a:pt x="6604683" y="920722"/>
                </a:cubicBezTo>
                <a:cubicBezTo>
                  <a:pt x="6650749" y="947100"/>
                  <a:pt x="6699676" y="960290"/>
                  <a:pt x="6751466" y="960291"/>
                </a:cubicBezTo>
                <a:cubicBezTo>
                  <a:pt x="6800470" y="960291"/>
                  <a:pt x="6847166" y="948648"/>
                  <a:pt x="6891556" y="925365"/>
                </a:cubicBezTo>
                <a:cubicBezTo>
                  <a:pt x="6952239" y="893552"/>
                  <a:pt x="6996863" y="847075"/>
                  <a:pt x="7025431" y="785931"/>
                </a:cubicBezTo>
                <a:cubicBezTo>
                  <a:pt x="7044706" y="744691"/>
                  <a:pt x="7054344" y="702218"/>
                  <a:pt x="7054344" y="658512"/>
                </a:cubicBezTo>
                <a:cubicBezTo>
                  <a:pt x="7054343" y="604222"/>
                  <a:pt x="7042051" y="557967"/>
                  <a:pt x="7017464" y="519746"/>
                </a:cubicBezTo>
                <a:cubicBezTo>
                  <a:pt x="6984958" y="453644"/>
                  <a:pt x="6938666" y="406670"/>
                  <a:pt x="6878587" y="378825"/>
                </a:cubicBezTo>
                <a:cubicBezTo>
                  <a:pt x="6837738" y="359998"/>
                  <a:pt x="6795366" y="350585"/>
                  <a:pt x="6751466" y="350585"/>
                </a:cubicBezTo>
                <a:close/>
                <a:moveTo>
                  <a:pt x="6154307" y="350585"/>
                </a:moveTo>
                <a:cubicBezTo>
                  <a:pt x="6107783" y="350584"/>
                  <a:pt x="6062766" y="361537"/>
                  <a:pt x="6019259" y="383442"/>
                </a:cubicBezTo>
                <a:cubicBezTo>
                  <a:pt x="5967034" y="408788"/>
                  <a:pt x="5925790" y="447451"/>
                  <a:pt x="5895526" y="499426"/>
                </a:cubicBezTo>
                <a:cubicBezTo>
                  <a:pt x="5867290" y="548150"/>
                  <a:pt x="5853172" y="600086"/>
                  <a:pt x="5853172" y="655235"/>
                </a:cubicBezTo>
                <a:cubicBezTo>
                  <a:pt x="5853174" y="709261"/>
                  <a:pt x="5866751" y="760241"/>
                  <a:pt x="5893906" y="808172"/>
                </a:cubicBezTo>
                <a:cubicBezTo>
                  <a:pt x="5926683" y="866049"/>
                  <a:pt x="5972796" y="906764"/>
                  <a:pt x="6032242" y="930314"/>
                </a:cubicBezTo>
                <a:cubicBezTo>
                  <a:pt x="6074609" y="950298"/>
                  <a:pt x="6115313" y="960290"/>
                  <a:pt x="6154352" y="960291"/>
                </a:cubicBezTo>
                <a:cubicBezTo>
                  <a:pt x="6181207" y="960290"/>
                  <a:pt x="6208985" y="956243"/>
                  <a:pt x="6237686" y="948146"/>
                </a:cubicBezTo>
                <a:cubicBezTo>
                  <a:pt x="6285959" y="934608"/>
                  <a:pt x="6327829" y="910606"/>
                  <a:pt x="6363296" y="876138"/>
                </a:cubicBezTo>
                <a:cubicBezTo>
                  <a:pt x="6379623" y="860184"/>
                  <a:pt x="6394823" y="841926"/>
                  <a:pt x="6408901" y="821361"/>
                </a:cubicBezTo>
                <a:cubicBezTo>
                  <a:pt x="6422978" y="800798"/>
                  <a:pt x="6430016" y="785601"/>
                  <a:pt x="6430016" y="775772"/>
                </a:cubicBezTo>
                <a:cubicBezTo>
                  <a:pt x="6430016" y="762551"/>
                  <a:pt x="6422672" y="755942"/>
                  <a:pt x="6407981" y="755942"/>
                </a:cubicBezTo>
                <a:cubicBezTo>
                  <a:pt x="6398728" y="755941"/>
                  <a:pt x="6390742" y="762357"/>
                  <a:pt x="6384027" y="775190"/>
                </a:cubicBezTo>
                <a:cubicBezTo>
                  <a:pt x="6375453" y="791444"/>
                  <a:pt x="6363909" y="808325"/>
                  <a:pt x="6349399" y="825830"/>
                </a:cubicBezTo>
                <a:cubicBezTo>
                  <a:pt x="6334887" y="843336"/>
                  <a:pt x="6321160" y="857094"/>
                  <a:pt x="6308222" y="867101"/>
                </a:cubicBezTo>
                <a:cubicBezTo>
                  <a:pt x="6287703" y="882864"/>
                  <a:pt x="6263987" y="895371"/>
                  <a:pt x="6237072" y="904624"/>
                </a:cubicBezTo>
                <a:cubicBezTo>
                  <a:pt x="6210157" y="913876"/>
                  <a:pt x="6183875" y="918502"/>
                  <a:pt x="6158225" y="918502"/>
                </a:cubicBezTo>
                <a:cubicBezTo>
                  <a:pt x="6149144" y="918502"/>
                  <a:pt x="6140361" y="917925"/>
                  <a:pt x="6131878" y="916772"/>
                </a:cubicBezTo>
                <a:lnTo>
                  <a:pt x="6129476" y="677358"/>
                </a:lnTo>
                <a:lnTo>
                  <a:pt x="6131896" y="393666"/>
                </a:lnTo>
                <a:cubicBezTo>
                  <a:pt x="6135913" y="392803"/>
                  <a:pt x="6142527" y="392373"/>
                  <a:pt x="6151738" y="392373"/>
                </a:cubicBezTo>
                <a:cubicBezTo>
                  <a:pt x="6192641" y="392373"/>
                  <a:pt x="6231564" y="401587"/>
                  <a:pt x="6268502" y="420009"/>
                </a:cubicBezTo>
                <a:cubicBezTo>
                  <a:pt x="6305441" y="438434"/>
                  <a:pt x="6335095" y="463302"/>
                  <a:pt x="6357459" y="494614"/>
                </a:cubicBezTo>
                <a:cubicBezTo>
                  <a:pt x="6366618" y="507526"/>
                  <a:pt x="6375331" y="513980"/>
                  <a:pt x="6383596" y="513981"/>
                </a:cubicBezTo>
                <a:cubicBezTo>
                  <a:pt x="6389110" y="513981"/>
                  <a:pt x="6394092" y="511951"/>
                  <a:pt x="6398544" y="507891"/>
                </a:cubicBezTo>
                <a:cubicBezTo>
                  <a:pt x="6402998" y="503832"/>
                  <a:pt x="6405225" y="499114"/>
                  <a:pt x="6405225" y="493740"/>
                </a:cubicBezTo>
                <a:cubicBezTo>
                  <a:pt x="6405225" y="480323"/>
                  <a:pt x="6390773" y="460019"/>
                  <a:pt x="6361869" y="432831"/>
                </a:cubicBezTo>
                <a:cubicBezTo>
                  <a:pt x="6303485" y="377999"/>
                  <a:pt x="6234299" y="350585"/>
                  <a:pt x="6154307" y="350585"/>
                </a:cubicBezTo>
                <a:close/>
                <a:moveTo>
                  <a:pt x="4409435" y="348912"/>
                </a:moveTo>
                <a:cubicBezTo>
                  <a:pt x="4400013" y="359343"/>
                  <a:pt x="4393393" y="368309"/>
                  <a:pt x="4389576" y="375815"/>
                </a:cubicBezTo>
                <a:lnTo>
                  <a:pt x="4356712" y="437957"/>
                </a:lnTo>
                <a:lnTo>
                  <a:pt x="4338123" y="473112"/>
                </a:lnTo>
                <a:lnTo>
                  <a:pt x="4310638" y="525427"/>
                </a:lnTo>
                <a:lnTo>
                  <a:pt x="4243872" y="659957"/>
                </a:lnTo>
                <a:cubicBezTo>
                  <a:pt x="4228032" y="618867"/>
                  <a:pt x="4202170" y="553212"/>
                  <a:pt x="4166285" y="462991"/>
                </a:cubicBezTo>
                <a:lnTo>
                  <a:pt x="4129258" y="367718"/>
                </a:lnTo>
                <a:lnTo>
                  <a:pt x="3861638" y="367718"/>
                </a:lnTo>
                <a:lnTo>
                  <a:pt x="3864782" y="384989"/>
                </a:lnTo>
                <a:cubicBezTo>
                  <a:pt x="3895962" y="451707"/>
                  <a:pt x="3928739" y="527921"/>
                  <a:pt x="3963113" y="613628"/>
                </a:cubicBezTo>
                <a:lnTo>
                  <a:pt x="4032037" y="782797"/>
                </a:lnTo>
                <a:lnTo>
                  <a:pt x="4117223" y="982858"/>
                </a:lnTo>
                <a:lnTo>
                  <a:pt x="4143442" y="943184"/>
                </a:lnTo>
                <a:lnTo>
                  <a:pt x="4239340" y="761537"/>
                </a:lnTo>
                <a:lnTo>
                  <a:pt x="4293904" y="651415"/>
                </a:lnTo>
                <a:lnTo>
                  <a:pt x="4363916" y="786650"/>
                </a:lnTo>
                <a:lnTo>
                  <a:pt x="4472966" y="982857"/>
                </a:lnTo>
                <a:lnTo>
                  <a:pt x="4675958" y="521680"/>
                </a:lnTo>
                <a:lnTo>
                  <a:pt x="4700130" y="468430"/>
                </a:lnTo>
                <a:cubicBezTo>
                  <a:pt x="4724867" y="415548"/>
                  <a:pt x="4737235" y="386807"/>
                  <a:pt x="4737235" y="382201"/>
                </a:cubicBezTo>
                <a:cubicBezTo>
                  <a:pt x="4737235" y="375589"/>
                  <a:pt x="4734268" y="370198"/>
                  <a:pt x="4728331" y="366029"/>
                </a:cubicBezTo>
                <a:cubicBezTo>
                  <a:pt x="4722396" y="361861"/>
                  <a:pt x="4715839" y="359778"/>
                  <a:pt x="4708659" y="359778"/>
                </a:cubicBezTo>
                <a:cubicBezTo>
                  <a:pt x="4699659" y="359777"/>
                  <a:pt x="4693189" y="362075"/>
                  <a:pt x="4689248" y="366666"/>
                </a:cubicBezTo>
                <a:cubicBezTo>
                  <a:pt x="4685309" y="371259"/>
                  <a:pt x="4680894" y="380262"/>
                  <a:pt x="4676010" y="393673"/>
                </a:cubicBezTo>
                <a:cubicBezTo>
                  <a:pt x="4647920" y="470422"/>
                  <a:pt x="4614322" y="559498"/>
                  <a:pt x="4575211" y="660902"/>
                </a:cubicBezTo>
                <a:cubicBezTo>
                  <a:pt x="4544284" y="601727"/>
                  <a:pt x="4511406" y="538592"/>
                  <a:pt x="4476576" y="471499"/>
                </a:cubicBezTo>
                <a:close/>
                <a:moveTo>
                  <a:pt x="7691236" y="348494"/>
                </a:moveTo>
                <a:lnTo>
                  <a:pt x="7476346" y="673016"/>
                </a:lnTo>
                <a:lnTo>
                  <a:pt x="7251624" y="348495"/>
                </a:lnTo>
                <a:lnTo>
                  <a:pt x="7161065" y="649005"/>
                </a:lnTo>
                <a:lnTo>
                  <a:pt x="7121862" y="793735"/>
                </a:lnTo>
                <a:lnTo>
                  <a:pt x="7092949" y="884183"/>
                </a:lnTo>
                <a:cubicBezTo>
                  <a:pt x="7084643" y="911745"/>
                  <a:pt x="7080489" y="927268"/>
                  <a:pt x="7080488" y="930745"/>
                </a:cubicBezTo>
                <a:cubicBezTo>
                  <a:pt x="7080489" y="944593"/>
                  <a:pt x="7089170" y="951514"/>
                  <a:pt x="7106533" y="951515"/>
                </a:cubicBezTo>
                <a:cubicBezTo>
                  <a:pt x="7119626" y="951514"/>
                  <a:pt x="7128162" y="947562"/>
                  <a:pt x="7132138" y="939658"/>
                </a:cubicBezTo>
                <a:cubicBezTo>
                  <a:pt x="7136112" y="931753"/>
                  <a:pt x="7141546" y="911855"/>
                  <a:pt x="7148436" y="879963"/>
                </a:cubicBezTo>
                <a:cubicBezTo>
                  <a:pt x="7168465" y="792380"/>
                  <a:pt x="7185098" y="721428"/>
                  <a:pt x="7198338" y="667106"/>
                </a:cubicBezTo>
                <a:lnTo>
                  <a:pt x="7366645" y="908473"/>
                </a:lnTo>
                <a:lnTo>
                  <a:pt x="7530070" y="654021"/>
                </a:lnTo>
                <a:lnTo>
                  <a:pt x="7604661" y="943575"/>
                </a:lnTo>
                <a:lnTo>
                  <a:pt x="7866005" y="943576"/>
                </a:lnTo>
                <a:lnTo>
                  <a:pt x="7860065" y="914994"/>
                </a:lnTo>
                <a:lnTo>
                  <a:pt x="7824711" y="794832"/>
                </a:lnTo>
                <a:lnTo>
                  <a:pt x="7783067" y="654359"/>
                </a:lnTo>
                <a:close/>
                <a:moveTo>
                  <a:pt x="1825327" y="289456"/>
                </a:moveTo>
                <a:cubicBezTo>
                  <a:pt x="1411500" y="289619"/>
                  <a:pt x="1076162" y="633681"/>
                  <a:pt x="1076328" y="1057942"/>
                </a:cubicBezTo>
                <a:cubicBezTo>
                  <a:pt x="1076349" y="1110974"/>
                  <a:pt x="1081612" y="1162750"/>
                  <a:pt x="1091612" y="1212753"/>
                </a:cubicBezTo>
                <a:lnTo>
                  <a:pt x="1129117" y="1336446"/>
                </a:lnTo>
                <a:lnTo>
                  <a:pt x="2522358" y="1335899"/>
                </a:lnTo>
                <a:lnTo>
                  <a:pt x="2559765" y="1212178"/>
                </a:lnTo>
                <a:cubicBezTo>
                  <a:pt x="2569727" y="1162167"/>
                  <a:pt x="2574948" y="1110387"/>
                  <a:pt x="2574928" y="1057355"/>
                </a:cubicBezTo>
                <a:cubicBezTo>
                  <a:pt x="2574761" y="633094"/>
                  <a:pt x="2239153" y="289294"/>
                  <a:pt x="1825327" y="289456"/>
                </a:cubicBezTo>
                <a:close/>
                <a:moveTo>
                  <a:pt x="11034314" y="238992"/>
                </a:moveTo>
                <a:cubicBezTo>
                  <a:pt x="11057813" y="238992"/>
                  <a:pt x="11076425" y="246840"/>
                  <a:pt x="11090146" y="262533"/>
                </a:cubicBezTo>
                <a:cubicBezTo>
                  <a:pt x="11103868" y="278226"/>
                  <a:pt x="11110729" y="303081"/>
                  <a:pt x="11110729" y="337098"/>
                </a:cubicBezTo>
                <a:cubicBezTo>
                  <a:pt x="11110729" y="377523"/>
                  <a:pt x="11104156" y="405543"/>
                  <a:pt x="11091009" y="421153"/>
                </a:cubicBezTo>
                <a:cubicBezTo>
                  <a:pt x="11077863" y="436765"/>
                  <a:pt x="11059293" y="444571"/>
                  <a:pt x="11035301" y="444571"/>
                </a:cubicBezTo>
                <a:cubicBezTo>
                  <a:pt x="11011966" y="444570"/>
                  <a:pt x="10993520" y="436600"/>
                  <a:pt x="10979962" y="420661"/>
                </a:cubicBezTo>
                <a:cubicBezTo>
                  <a:pt x="10966404" y="404721"/>
                  <a:pt x="10959626" y="378510"/>
                  <a:pt x="10959626" y="342029"/>
                </a:cubicBezTo>
                <a:cubicBezTo>
                  <a:pt x="10959625" y="305218"/>
                  <a:pt x="10966446" y="278844"/>
                  <a:pt x="10980085" y="262903"/>
                </a:cubicBezTo>
                <a:cubicBezTo>
                  <a:pt x="10993725" y="246962"/>
                  <a:pt x="11011800" y="238992"/>
                  <a:pt x="11034314" y="238992"/>
                </a:cubicBezTo>
                <a:close/>
                <a:moveTo>
                  <a:pt x="11811877" y="234063"/>
                </a:moveTo>
                <a:lnTo>
                  <a:pt x="11843675" y="234063"/>
                </a:lnTo>
                <a:cubicBezTo>
                  <a:pt x="11864545" y="234063"/>
                  <a:pt x="11878759" y="238006"/>
                  <a:pt x="11886318" y="245894"/>
                </a:cubicBezTo>
                <a:cubicBezTo>
                  <a:pt x="11893877" y="253782"/>
                  <a:pt x="11897657" y="263396"/>
                  <a:pt x="11897657" y="274735"/>
                </a:cubicBezTo>
                <a:cubicBezTo>
                  <a:pt x="11897657" y="286402"/>
                  <a:pt x="11893303" y="295975"/>
                  <a:pt x="11884593" y="303451"/>
                </a:cubicBezTo>
                <a:cubicBezTo>
                  <a:pt x="11875884" y="310928"/>
                  <a:pt x="11860765" y="314667"/>
                  <a:pt x="11839238" y="314668"/>
                </a:cubicBezTo>
                <a:lnTo>
                  <a:pt x="11811877" y="314668"/>
                </a:lnTo>
                <a:close/>
                <a:moveTo>
                  <a:pt x="10594648" y="233570"/>
                </a:moveTo>
                <a:lnTo>
                  <a:pt x="10643700" y="233570"/>
                </a:lnTo>
                <a:cubicBezTo>
                  <a:pt x="10664077" y="233570"/>
                  <a:pt x="10677964" y="236691"/>
                  <a:pt x="10685359" y="242936"/>
                </a:cubicBezTo>
                <a:cubicBezTo>
                  <a:pt x="10692753" y="249181"/>
                  <a:pt x="10696452" y="258138"/>
                  <a:pt x="10696452" y="269805"/>
                </a:cubicBezTo>
                <a:cubicBezTo>
                  <a:pt x="10696452" y="277693"/>
                  <a:pt x="10694109" y="284677"/>
                  <a:pt x="10689427" y="290757"/>
                </a:cubicBezTo>
                <a:cubicBezTo>
                  <a:pt x="10684743" y="296837"/>
                  <a:pt x="10678704" y="300617"/>
                  <a:pt x="10671309" y="302096"/>
                </a:cubicBezTo>
                <a:cubicBezTo>
                  <a:pt x="10656683" y="305382"/>
                  <a:pt x="10646824" y="307025"/>
                  <a:pt x="10641729" y="307025"/>
                </a:cubicBezTo>
                <a:lnTo>
                  <a:pt x="10594649" y="307026"/>
                </a:lnTo>
                <a:close/>
                <a:moveTo>
                  <a:pt x="10482493" y="160607"/>
                </a:moveTo>
                <a:lnTo>
                  <a:pt x="10482492" y="521971"/>
                </a:lnTo>
                <a:lnTo>
                  <a:pt x="10594648" y="521971"/>
                </a:lnTo>
                <a:lnTo>
                  <a:pt x="10594649" y="375306"/>
                </a:lnTo>
                <a:lnTo>
                  <a:pt x="10604509" y="375306"/>
                </a:lnTo>
                <a:cubicBezTo>
                  <a:pt x="10614697" y="375306"/>
                  <a:pt x="10623817" y="378098"/>
                  <a:pt x="10631870" y="383686"/>
                </a:cubicBezTo>
                <a:cubicBezTo>
                  <a:pt x="10637786" y="387959"/>
                  <a:pt x="10644522" y="397243"/>
                  <a:pt x="10652082" y="411540"/>
                </a:cubicBezTo>
                <a:lnTo>
                  <a:pt x="10711768" y="521971"/>
                </a:lnTo>
                <a:lnTo>
                  <a:pt x="10837940" y="521970"/>
                </a:lnTo>
                <a:lnTo>
                  <a:pt x="10783865" y="417260"/>
                </a:lnTo>
                <a:cubicBezTo>
                  <a:pt x="10781238" y="411997"/>
                  <a:pt x="10776024" y="404512"/>
                  <a:pt x="10768225" y="394808"/>
                </a:cubicBezTo>
                <a:cubicBezTo>
                  <a:pt x="10760424" y="385103"/>
                  <a:pt x="10754471" y="378770"/>
                  <a:pt x="10750365" y="375810"/>
                </a:cubicBezTo>
                <a:cubicBezTo>
                  <a:pt x="10744286" y="371370"/>
                  <a:pt x="10734598" y="366930"/>
                  <a:pt x="10721298" y="362487"/>
                </a:cubicBezTo>
                <a:cubicBezTo>
                  <a:pt x="10737905" y="358708"/>
                  <a:pt x="10750978" y="353943"/>
                  <a:pt x="10760514" y="348191"/>
                </a:cubicBezTo>
                <a:cubicBezTo>
                  <a:pt x="10775476" y="339153"/>
                  <a:pt x="10787232" y="327361"/>
                  <a:pt x="10795781" y="312819"/>
                </a:cubicBezTo>
                <a:cubicBezTo>
                  <a:pt x="10804333" y="298276"/>
                  <a:pt x="10808608" y="280980"/>
                  <a:pt x="10808608" y="260931"/>
                </a:cubicBezTo>
                <a:cubicBezTo>
                  <a:pt x="10808608" y="237925"/>
                  <a:pt x="10803019" y="218410"/>
                  <a:pt x="10791846" y="202387"/>
                </a:cubicBezTo>
                <a:cubicBezTo>
                  <a:pt x="10780671" y="186366"/>
                  <a:pt x="10765964" y="175397"/>
                  <a:pt x="10747723" y="169481"/>
                </a:cubicBezTo>
                <a:cubicBezTo>
                  <a:pt x="10729482" y="163565"/>
                  <a:pt x="10703107" y="160606"/>
                  <a:pt x="10668598" y="160607"/>
                </a:cubicBezTo>
                <a:close/>
                <a:moveTo>
                  <a:pt x="11699721" y="160606"/>
                </a:moveTo>
                <a:lnTo>
                  <a:pt x="11699720" y="521971"/>
                </a:lnTo>
                <a:lnTo>
                  <a:pt x="11811876" y="521971"/>
                </a:lnTo>
                <a:lnTo>
                  <a:pt x="11811877" y="387877"/>
                </a:lnTo>
                <a:lnTo>
                  <a:pt x="11873008" y="387877"/>
                </a:lnTo>
                <a:cubicBezTo>
                  <a:pt x="11918034" y="387877"/>
                  <a:pt x="11951517" y="377607"/>
                  <a:pt x="11973455" y="357064"/>
                </a:cubicBezTo>
                <a:cubicBezTo>
                  <a:pt x="11995393" y="336524"/>
                  <a:pt x="12006362" y="308011"/>
                  <a:pt x="12006361" y="271530"/>
                </a:cubicBezTo>
                <a:cubicBezTo>
                  <a:pt x="12006361" y="236034"/>
                  <a:pt x="11996297" y="208673"/>
                  <a:pt x="11976166" y="189447"/>
                </a:cubicBezTo>
                <a:cubicBezTo>
                  <a:pt x="11956036" y="170221"/>
                  <a:pt x="11925758" y="160607"/>
                  <a:pt x="11885332" y="160607"/>
                </a:cubicBezTo>
                <a:close/>
                <a:moveTo>
                  <a:pt x="11516271" y="160606"/>
                </a:moveTo>
                <a:lnTo>
                  <a:pt x="11516271" y="381028"/>
                </a:lnTo>
                <a:cubicBezTo>
                  <a:pt x="11516271" y="401059"/>
                  <a:pt x="11510807" y="416533"/>
                  <a:pt x="11499878" y="427453"/>
                </a:cubicBezTo>
                <a:cubicBezTo>
                  <a:pt x="11488951" y="438371"/>
                  <a:pt x="11473874" y="443832"/>
                  <a:pt x="11454647" y="443832"/>
                </a:cubicBezTo>
                <a:cubicBezTo>
                  <a:pt x="11435256" y="443831"/>
                  <a:pt x="11420097" y="438290"/>
                  <a:pt x="11409168" y="427208"/>
                </a:cubicBezTo>
                <a:cubicBezTo>
                  <a:pt x="11398241" y="416127"/>
                  <a:pt x="11392777" y="400733"/>
                  <a:pt x="11392777" y="381029"/>
                </a:cubicBezTo>
                <a:lnTo>
                  <a:pt x="11392777" y="160607"/>
                </a:lnTo>
                <a:lnTo>
                  <a:pt x="11281360" y="160607"/>
                </a:lnTo>
                <a:lnTo>
                  <a:pt x="11281360" y="375903"/>
                </a:lnTo>
                <a:cubicBezTo>
                  <a:pt x="11281360" y="393638"/>
                  <a:pt x="11284811" y="414000"/>
                  <a:pt x="11291713" y="436991"/>
                </a:cubicBezTo>
                <a:cubicBezTo>
                  <a:pt x="11295986" y="451278"/>
                  <a:pt x="11303915" y="465154"/>
                  <a:pt x="11315499" y="478620"/>
                </a:cubicBezTo>
                <a:cubicBezTo>
                  <a:pt x="11327085" y="492087"/>
                  <a:pt x="11339862" y="502474"/>
                  <a:pt x="11353830" y="509780"/>
                </a:cubicBezTo>
                <a:cubicBezTo>
                  <a:pt x="11367798" y="517089"/>
                  <a:pt x="11385175" y="521974"/>
                  <a:pt x="11405963" y="524438"/>
                </a:cubicBezTo>
                <a:cubicBezTo>
                  <a:pt x="11426751" y="526902"/>
                  <a:pt x="11445938" y="528134"/>
                  <a:pt x="11463521" y="528133"/>
                </a:cubicBezTo>
                <a:cubicBezTo>
                  <a:pt x="11493922" y="528133"/>
                  <a:pt x="11519968" y="524110"/>
                  <a:pt x="11541661" y="516062"/>
                </a:cubicBezTo>
                <a:cubicBezTo>
                  <a:pt x="11557272" y="510316"/>
                  <a:pt x="11572185" y="500341"/>
                  <a:pt x="11586399" y="486135"/>
                </a:cubicBezTo>
                <a:cubicBezTo>
                  <a:pt x="11600614" y="471928"/>
                  <a:pt x="11611048" y="455342"/>
                  <a:pt x="11617705" y="436375"/>
                </a:cubicBezTo>
                <a:cubicBezTo>
                  <a:pt x="11624359" y="417408"/>
                  <a:pt x="11627688" y="397250"/>
                  <a:pt x="11627688" y="375903"/>
                </a:cubicBezTo>
                <a:lnTo>
                  <a:pt x="11627688" y="160607"/>
                </a:lnTo>
                <a:close/>
                <a:moveTo>
                  <a:pt x="10242842" y="154445"/>
                </a:moveTo>
                <a:cubicBezTo>
                  <a:pt x="10201431" y="154445"/>
                  <a:pt x="10168482" y="160278"/>
                  <a:pt x="10143997" y="171946"/>
                </a:cubicBezTo>
                <a:cubicBezTo>
                  <a:pt x="10112610" y="187065"/>
                  <a:pt x="10088782" y="209207"/>
                  <a:pt x="10072513" y="238377"/>
                </a:cubicBezTo>
                <a:cubicBezTo>
                  <a:pt x="10056244" y="267546"/>
                  <a:pt x="10048110" y="301850"/>
                  <a:pt x="10048109" y="341288"/>
                </a:cubicBezTo>
                <a:cubicBezTo>
                  <a:pt x="10048110" y="378756"/>
                  <a:pt x="10055546" y="411951"/>
                  <a:pt x="10070418" y="440873"/>
                </a:cubicBezTo>
                <a:cubicBezTo>
                  <a:pt x="10085290" y="469795"/>
                  <a:pt x="10106241" y="491569"/>
                  <a:pt x="10133275" y="506195"/>
                </a:cubicBezTo>
                <a:cubicBezTo>
                  <a:pt x="10160307" y="520820"/>
                  <a:pt x="10195268" y="528133"/>
                  <a:pt x="10238159" y="528133"/>
                </a:cubicBezTo>
                <a:cubicBezTo>
                  <a:pt x="10272997" y="528134"/>
                  <a:pt x="10303111" y="524065"/>
                  <a:pt x="10328500" y="515931"/>
                </a:cubicBezTo>
                <a:cubicBezTo>
                  <a:pt x="10353889" y="507797"/>
                  <a:pt x="10383099" y="492474"/>
                  <a:pt x="10416129" y="469960"/>
                </a:cubicBezTo>
                <a:lnTo>
                  <a:pt x="10416129" y="315900"/>
                </a:lnTo>
                <a:lnTo>
                  <a:pt x="10243582" y="315899"/>
                </a:lnTo>
                <a:lnTo>
                  <a:pt x="10243582" y="391080"/>
                </a:lnTo>
                <a:lnTo>
                  <a:pt x="10318270" y="391080"/>
                </a:lnTo>
                <a:lnTo>
                  <a:pt x="10318269" y="425097"/>
                </a:lnTo>
                <a:cubicBezTo>
                  <a:pt x="10303645" y="433808"/>
                  <a:pt x="10290663" y="439969"/>
                  <a:pt x="10279324" y="443584"/>
                </a:cubicBezTo>
                <a:cubicBezTo>
                  <a:pt x="10267985" y="447201"/>
                  <a:pt x="10256071" y="449008"/>
                  <a:pt x="10243582" y="449007"/>
                </a:cubicBezTo>
                <a:cubicBezTo>
                  <a:pt x="10217289" y="449008"/>
                  <a:pt x="10196787" y="440627"/>
                  <a:pt x="10182081" y="423866"/>
                </a:cubicBezTo>
                <a:cubicBezTo>
                  <a:pt x="10167372" y="407103"/>
                  <a:pt x="10160018" y="379167"/>
                  <a:pt x="10160019" y="340056"/>
                </a:cubicBezTo>
                <a:cubicBezTo>
                  <a:pt x="10160019" y="303246"/>
                  <a:pt x="10167291" y="276336"/>
                  <a:pt x="10181833" y="259329"/>
                </a:cubicBezTo>
                <a:cubicBezTo>
                  <a:pt x="10196378" y="242321"/>
                  <a:pt x="10215891" y="233816"/>
                  <a:pt x="10240376" y="233817"/>
                </a:cubicBezTo>
                <a:cubicBezTo>
                  <a:pt x="10256809" y="233816"/>
                  <a:pt x="10270327" y="237432"/>
                  <a:pt x="10280926" y="244663"/>
                </a:cubicBezTo>
                <a:cubicBezTo>
                  <a:pt x="10291524" y="251893"/>
                  <a:pt x="10299043" y="262328"/>
                  <a:pt x="10303480" y="275968"/>
                </a:cubicBezTo>
                <a:lnTo>
                  <a:pt x="10411198" y="256741"/>
                </a:lnTo>
                <a:cubicBezTo>
                  <a:pt x="10404626" y="233405"/>
                  <a:pt x="10394807" y="214137"/>
                  <a:pt x="10381743" y="198936"/>
                </a:cubicBezTo>
                <a:cubicBezTo>
                  <a:pt x="10368679" y="183736"/>
                  <a:pt x="10352245" y="172521"/>
                  <a:pt x="10332444" y="165291"/>
                </a:cubicBezTo>
                <a:cubicBezTo>
                  <a:pt x="10312642" y="158059"/>
                  <a:pt x="10282775" y="154445"/>
                  <a:pt x="10242842" y="154445"/>
                </a:cubicBezTo>
                <a:close/>
                <a:moveTo>
                  <a:pt x="11034560" y="154444"/>
                </a:moveTo>
                <a:cubicBezTo>
                  <a:pt x="10975894" y="154444"/>
                  <a:pt x="10930129" y="170877"/>
                  <a:pt x="10897263" y="203743"/>
                </a:cubicBezTo>
                <a:cubicBezTo>
                  <a:pt x="10864396" y="236610"/>
                  <a:pt x="10847963" y="282540"/>
                  <a:pt x="10847963" y="341535"/>
                </a:cubicBezTo>
                <a:cubicBezTo>
                  <a:pt x="10847963" y="383768"/>
                  <a:pt x="10856262" y="418935"/>
                  <a:pt x="10872860" y="447036"/>
                </a:cubicBezTo>
                <a:cubicBezTo>
                  <a:pt x="10889457" y="475136"/>
                  <a:pt x="10911108" y="495678"/>
                  <a:pt x="10937811" y="508659"/>
                </a:cubicBezTo>
                <a:cubicBezTo>
                  <a:pt x="10964514" y="521643"/>
                  <a:pt x="10998244" y="528133"/>
                  <a:pt x="11038998" y="528133"/>
                </a:cubicBezTo>
                <a:cubicBezTo>
                  <a:pt x="11079095" y="528134"/>
                  <a:pt x="11112577" y="520615"/>
                  <a:pt x="11139446" y="505578"/>
                </a:cubicBezTo>
                <a:cubicBezTo>
                  <a:pt x="11166314" y="490543"/>
                  <a:pt x="11186855" y="469509"/>
                  <a:pt x="11201069" y="442475"/>
                </a:cubicBezTo>
                <a:cubicBezTo>
                  <a:pt x="11215284" y="415443"/>
                  <a:pt x="11222392" y="380811"/>
                  <a:pt x="11222392" y="338578"/>
                </a:cubicBezTo>
                <a:cubicBezTo>
                  <a:pt x="11222392" y="280404"/>
                  <a:pt x="11206123" y="235172"/>
                  <a:pt x="11173584" y="202881"/>
                </a:cubicBezTo>
                <a:cubicBezTo>
                  <a:pt x="11141048" y="170590"/>
                  <a:pt x="11094705" y="154445"/>
                  <a:pt x="11034560" y="154444"/>
                </a:cubicBezTo>
                <a:close/>
                <a:moveTo>
                  <a:pt x="0" y="0"/>
                </a:moveTo>
                <a:lnTo>
                  <a:pt x="12309233" y="0"/>
                </a:lnTo>
                <a:lnTo>
                  <a:pt x="12309233" y="7002382"/>
                </a:lnTo>
                <a:lnTo>
                  <a:pt x="0" y="700238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sz="2400" b="1" dirty="0">
              <a:solidFill>
                <a:srgbClr val="FFFF00"/>
              </a:solidFill>
              <a:latin typeface="Algerian" panose="04020705040A02060702" pitchFamily="82" charset="0"/>
            </a:endParaRPr>
          </a:p>
        </p:txBody>
      </p:sp>
      <p:pic>
        <p:nvPicPr>
          <p:cNvPr id="4" name="Picture 4" descr="Trí tuệ nhân tạo được dùng để phân tích giới tính qua khuôn mặt | Việt Nam  Mới">
            <a:extLst>
              <a:ext uri="{FF2B5EF4-FFF2-40B4-BE49-F238E27FC236}">
                <a16:creationId xmlns="" xmlns:a16="http://schemas.microsoft.com/office/drawing/2014/main" id="{FDB72D34-F087-4EEC-A99D-5177CCE54A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16" y="4178460"/>
            <a:ext cx="6036016" cy="2624409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ự trỗi dậy của AI nhận dạng gương mặt là một con dao hai lưỡi với tất cả  chúng ta - VnReview - Tin nóng">
            <a:extLst>
              <a:ext uri="{FF2B5EF4-FFF2-40B4-BE49-F238E27FC236}">
                <a16:creationId xmlns="" xmlns:a16="http://schemas.microsoft.com/office/drawing/2014/main" id="{3805CB9D-063C-4F72-AA2C-44CC9EAB94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4879" y="4178460"/>
            <a:ext cx="5527393" cy="2624409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11146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A2628104-2602-405C-B4DA-90CBDD4DCDBD}"/>
              </a:ext>
            </a:extLst>
          </p:cNvPr>
          <p:cNvSpPr/>
          <p:nvPr/>
        </p:nvSpPr>
        <p:spPr>
          <a:xfrm>
            <a:off x="0" y="0"/>
            <a:ext cx="12192000" cy="2531482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2" descr="Logo Trường Đại học Kinh tế Tài chính TP.HCM | Kinh tế, Tài chính, Kính">
            <a:extLst>
              <a:ext uri="{FF2B5EF4-FFF2-40B4-BE49-F238E27FC236}">
                <a16:creationId xmlns="" xmlns:a16="http://schemas.microsoft.com/office/drawing/2014/main" id="{442A4BE4-184A-4EB1-B670-97400A37E0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173621"/>
            <a:ext cx="1574157" cy="1574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2E542BFB-9E50-4D08-B969-7F76DB81AFC5}"/>
              </a:ext>
            </a:extLst>
          </p:cNvPr>
          <p:cNvSpPr/>
          <p:nvPr/>
        </p:nvSpPr>
        <p:spPr>
          <a:xfrm>
            <a:off x="3151548" y="11574"/>
            <a:ext cx="5718232" cy="258532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6350">
                  <a:solidFill>
                    <a:schemeClr val="tx1"/>
                  </a:solidFill>
                  <a:prstDash val="solid"/>
                </a:ln>
                <a:solidFill>
                  <a:srgbClr val="FF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FACE DETECTION </a:t>
            </a:r>
          </a:p>
          <a:p>
            <a:pPr algn="ctr"/>
            <a:r>
              <a:rPr lang="en-US" sz="5400" b="1" dirty="0">
                <a:ln w="6350">
                  <a:solidFill>
                    <a:schemeClr val="tx1"/>
                  </a:solidFill>
                  <a:prstDash val="solid"/>
                </a:ln>
                <a:solidFill>
                  <a:srgbClr val="FF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USING </a:t>
            </a:r>
          </a:p>
          <a:p>
            <a:pPr algn="ctr"/>
            <a:r>
              <a:rPr lang="en-US" sz="5400" b="1" dirty="0">
                <a:ln w="6350">
                  <a:solidFill>
                    <a:schemeClr val="tx1"/>
                  </a:solidFill>
                  <a:prstDash val="solid"/>
                </a:ln>
                <a:solidFill>
                  <a:srgbClr val="FF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HAAR CASCADES</a:t>
            </a:r>
            <a:endParaRPr lang="en-US" sz="5400" b="1" cap="none" spc="0" dirty="0">
              <a:ln w="6350">
                <a:solidFill>
                  <a:schemeClr val="tx1"/>
                </a:solidFill>
                <a:prstDash val="solid"/>
              </a:ln>
              <a:solidFill>
                <a:srgbClr val="FF0000"/>
              </a:solidFill>
              <a:effectLst/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1C611FEB-AE98-4CC4-BC72-6EA67C48FE08}"/>
              </a:ext>
            </a:extLst>
          </p:cNvPr>
          <p:cNvSpPr/>
          <p:nvPr/>
        </p:nvSpPr>
        <p:spPr>
          <a:xfrm>
            <a:off x="8804790" y="0"/>
            <a:ext cx="3387210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600" b="1" dirty="0">
                <a:ln w="0"/>
                <a:solidFill>
                  <a:srgbClr val="FF0000"/>
                </a:solidFill>
                <a:effectLst>
                  <a:reflection blurRad="6350" stA="53000" endA="300" endPos="35500" dir="5400000" sy="-90000" algn="bl" rotWithShape="0"/>
                </a:effectLst>
              </a:rPr>
              <a:t>GROUP 3</a:t>
            </a:r>
            <a:endParaRPr lang="en-US" sz="6600" b="1" cap="none" spc="0" dirty="0">
              <a:ln w="0"/>
              <a:solidFill>
                <a:srgbClr val="FF0000"/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2" name="Trapezoid 1">
            <a:extLst>
              <a:ext uri="{FF2B5EF4-FFF2-40B4-BE49-F238E27FC236}">
                <a16:creationId xmlns="" xmlns:a16="http://schemas.microsoft.com/office/drawing/2014/main" id="{C15D0D89-ABCE-411A-BFF3-8BD39A34B885}"/>
              </a:ext>
            </a:extLst>
          </p:cNvPr>
          <p:cNvSpPr/>
          <p:nvPr/>
        </p:nvSpPr>
        <p:spPr>
          <a:xfrm>
            <a:off x="538480" y="3274959"/>
            <a:ext cx="3850640" cy="2714361"/>
          </a:xfrm>
          <a:prstGeom prst="trapezoid">
            <a:avLst/>
          </a:prstGeom>
          <a:gradFill flip="none" rotWithShape="1">
            <a:gsLst>
              <a:gs pos="0">
                <a:srgbClr val="00B0F0">
                  <a:tint val="66000"/>
                  <a:satMod val="160000"/>
                </a:srgbClr>
              </a:gs>
              <a:gs pos="50000">
                <a:srgbClr val="00B0F0">
                  <a:tint val="44500"/>
                  <a:satMod val="160000"/>
                </a:srgbClr>
              </a:gs>
              <a:gs pos="100000">
                <a:srgbClr val="00B0F0">
                  <a:tint val="23500"/>
                  <a:satMod val="160000"/>
                </a:srgb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4400" b="1" dirty="0">
                <a:ln>
                  <a:solidFill>
                    <a:srgbClr val="00FF00"/>
                  </a:solidFill>
                </a:ln>
                <a:solidFill>
                  <a:srgbClr val="7030A0"/>
                </a:solidFill>
                <a:latin typeface="Showcard Gothic" panose="04020904020102020604" pitchFamily="82" charset="0"/>
                <a:cs typeface="Times New Roman"/>
              </a:rPr>
              <a:t>4.</a:t>
            </a:r>
            <a:r>
              <a:rPr lang="nl-NL" sz="6000" b="1" dirty="0">
                <a:ln>
                  <a:solidFill>
                    <a:srgbClr val="00FF00"/>
                  </a:solidFill>
                </a:ln>
                <a:solidFill>
                  <a:srgbClr val="7030A0"/>
                </a:solidFill>
                <a:latin typeface="Showcard Gothic" panose="04020904020102020604" pitchFamily="82" charset="0"/>
                <a:cs typeface="Times New Roman"/>
              </a:rPr>
              <a:t> </a:t>
            </a:r>
            <a:r>
              <a:rPr lang="nl-NL" sz="3600" b="1" dirty="0">
                <a:ln>
                  <a:solidFill>
                    <a:srgbClr val="00FF00"/>
                  </a:solidFill>
                </a:ln>
                <a:solidFill>
                  <a:srgbClr val="7030A0"/>
                </a:solidFill>
                <a:latin typeface="Showcard Gothic" panose="04020904020102020604" pitchFamily="82" charset="0"/>
                <a:cs typeface="Times New Roman"/>
              </a:rPr>
              <a:t>Challenges in Haar cascades</a:t>
            </a:r>
          </a:p>
          <a:p>
            <a:pPr algn="ctr"/>
            <a:endParaRPr lang="en-US" sz="1800" b="1" dirty="0">
              <a:ln>
                <a:solidFill>
                  <a:schemeClr val="tx1"/>
                </a:solidFill>
              </a:ln>
              <a:solidFill>
                <a:srgbClr val="FF0000"/>
              </a:solidFill>
              <a:latin typeface="Showcard Gothic" panose="04020904020102020604" pitchFamily="82" charset="0"/>
              <a:cs typeface="Times New Roman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40C8468F-614E-468A-89C7-54D3DEB975CF}"/>
              </a:ext>
            </a:extLst>
          </p:cNvPr>
          <p:cNvSpPr/>
          <p:nvPr/>
        </p:nvSpPr>
        <p:spPr>
          <a:xfrm>
            <a:off x="5344160" y="2987040"/>
            <a:ext cx="6207760" cy="3171066"/>
          </a:xfrm>
          <a:prstGeom prst="rect">
            <a:avLst/>
          </a:prstGeom>
          <a:solidFill>
            <a:srgbClr val="00B0F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203200" indent="-190500">
              <a:lnSpc>
                <a:spcPct val="100000"/>
              </a:lnSpc>
              <a:spcBef>
                <a:spcPts val="100"/>
              </a:spcBef>
              <a:buChar char="•"/>
              <a:tabLst>
                <a:tab pos="203200" algn="l"/>
              </a:tabLst>
            </a:pPr>
            <a:r>
              <a:rPr lang="en-US" b="1" spc="-2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Variations</a:t>
            </a:r>
            <a:r>
              <a:rPr lang="en-US" b="1" spc="-5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</a:t>
            </a:r>
            <a:r>
              <a:rPr lang="en-US" b="1" spc="-15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spc="-5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pose</a:t>
            </a:r>
          </a:p>
          <a:p>
            <a:pPr marL="203200" indent="-190500">
              <a:lnSpc>
                <a:spcPct val="100000"/>
              </a:lnSpc>
              <a:spcBef>
                <a:spcPts val="100"/>
              </a:spcBef>
              <a:buChar char="•"/>
              <a:tabLst>
                <a:tab pos="203200" algn="l"/>
              </a:tabLst>
            </a:pPr>
            <a:endParaRPr 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02565" indent="-190500">
              <a:lnSpc>
                <a:spcPct val="100000"/>
              </a:lnSpc>
              <a:buChar char="•"/>
              <a:tabLst>
                <a:tab pos="203200" algn="l"/>
              </a:tabLst>
            </a:pPr>
            <a:r>
              <a:rPr lang="en-US" b="1" spc="-5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Illumination</a:t>
            </a:r>
            <a:r>
              <a:rPr lang="en-US" b="1" spc="15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spc="-1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Changes</a:t>
            </a:r>
          </a:p>
          <a:p>
            <a:pPr marL="202565" indent="-190500">
              <a:lnSpc>
                <a:spcPct val="100000"/>
              </a:lnSpc>
              <a:buChar char="•"/>
              <a:tabLst>
                <a:tab pos="203200" algn="l"/>
              </a:tabLst>
            </a:pPr>
            <a:endParaRPr lang="en-US" b="1" spc="-1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02565" indent="-190500">
              <a:lnSpc>
                <a:spcPct val="100000"/>
              </a:lnSpc>
              <a:buChar char="•"/>
              <a:tabLst>
                <a:tab pos="203200" algn="l"/>
              </a:tabLst>
            </a:pPr>
            <a:endParaRPr lang="en-US" b="1" spc="-1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02565" indent="-190500">
              <a:lnSpc>
                <a:spcPct val="100000"/>
              </a:lnSpc>
              <a:spcBef>
                <a:spcPts val="100"/>
              </a:spcBef>
              <a:buChar char="•"/>
              <a:tabLst>
                <a:tab pos="203200" algn="l"/>
              </a:tabLst>
            </a:pPr>
            <a:r>
              <a:rPr lang="en-US" b="1" spc="-5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Camera</a:t>
            </a:r>
            <a:r>
              <a:rPr lang="en-US" b="1" spc="-55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Parameters</a:t>
            </a:r>
          </a:p>
          <a:p>
            <a:pPr marL="202565" indent="-190500">
              <a:lnSpc>
                <a:spcPct val="100000"/>
              </a:lnSpc>
              <a:spcBef>
                <a:spcPts val="100"/>
              </a:spcBef>
              <a:buChar char="•"/>
              <a:tabLst>
                <a:tab pos="203200" algn="l"/>
              </a:tabLst>
            </a:pPr>
            <a:endParaRPr 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Arial"/>
              <a:buChar char="•"/>
            </a:pPr>
            <a:endParaRPr 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03200" indent="-190500">
              <a:lnSpc>
                <a:spcPct val="100000"/>
              </a:lnSpc>
              <a:spcBef>
                <a:spcPts val="5"/>
              </a:spcBef>
              <a:buChar char="•"/>
              <a:tabLst>
                <a:tab pos="203200" algn="l"/>
              </a:tabLst>
            </a:pPr>
            <a:r>
              <a:rPr lang="en-US" b="1" spc="-5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Occlusion</a:t>
            </a:r>
            <a:endParaRPr 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02565" indent="-190500">
              <a:lnSpc>
                <a:spcPct val="100000"/>
              </a:lnSpc>
              <a:buChar char="•"/>
              <a:tabLst>
                <a:tab pos="203200" algn="l"/>
              </a:tabLst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object 5">
            <a:extLst>
              <a:ext uri="{FF2B5EF4-FFF2-40B4-BE49-F238E27FC236}">
                <a16:creationId xmlns="" xmlns:a16="http://schemas.microsoft.com/office/drawing/2014/main" id="{815C7D18-6E85-4F01-96F7-5DC672A417EB}"/>
              </a:ext>
            </a:extLst>
          </p:cNvPr>
          <p:cNvSpPr txBox="1"/>
          <p:nvPr/>
        </p:nvSpPr>
        <p:spPr>
          <a:xfrm>
            <a:off x="7879080" y="2993137"/>
            <a:ext cx="3672840" cy="3164969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Head</a:t>
            </a:r>
            <a:r>
              <a:rPr sz="14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positions,</a:t>
            </a:r>
            <a:r>
              <a:rPr sz="14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frontal</a:t>
            </a:r>
            <a:r>
              <a:rPr sz="1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view,</a:t>
            </a:r>
            <a:r>
              <a:rPr sz="14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profile </a:t>
            </a:r>
            <a:r>
              <a:rPr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view</a:t>
            </a:r>
            <a:r>
              <a:rPr sz="14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sz="14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head</a:t>
            </a:r>
            <a:r>
              <a:rPr sz="14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tilt,</a:t>
            </a:r>
            <a:r>
              <a:rPr sz="14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facial</a:t>
            </a:r>
            <a:r>
              <a:rPr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expressions.</a:t>
            </a:r>
            <a:endParaRPr lang="en-US" sz="1400" spc="-5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 marR="5080">
              <a:lnSpc>
                <a:spcPct val="100000"/>
              </a:lnSpc>
              <a:spcBef>
                <a:spcPts val="100"/>
              </a:spcBef>
            </a:pPr>
            <a:endParaRPr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 marR="17780">
              <a:lnSpc>
                <a:spcPct val="100000"/>
              </a:lnSpc>
            </a:pPr>
            <a:r>
              <a:rPr sz="1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Light</a:t>
            </a:r>
            <a:r>
              <a:rPr sz="1400"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direction</a:t>
            </a:r>
            <a:r>
              <a:rPr sz="14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sz="14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intensity</a:t>
            </a:r>
            <a:r>
              <a:rPr sz="14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changes, </a:t>
            </a:r>
            <a:r>
              <a:rPr sz="1400" spc="-6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cluttered background,</a:t>
            </a:r>
            <a:r>
              <a:rPr sz="14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low</a:t>
            </a:r>
            <a:r>
              <a:rPr sz="14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quality </a:t>
            </a:r>
            <a:r>
              <a:rPr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images.</a:t>
            </a:r>
            <a:endParaRPr lang="en-US" sz="1400" spc="-5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 marR="17780">
              <a:lnSpc>
                <a:spcPct val="100000"/>
              </a:lnSpc>
            </a:pP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 marR="17780">
              <a:lnSpc>
                <a:spcPct val="100000"/>
              </a:lnSpc>
            </a:pPr>
            <a:endParaRPr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>
              <a:lnSpc>
                <a:spcPct val="100000"/>
              </a:lnSpc>
            </a:pPr>
            <a:r>
              <a:rPr sz="1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Resolution,</a:t>
            </a:r>
            <a:r>
              <a:rPr sz="14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color</a:t>
            </a:r>
            <a:r>
              <a:rPr sz="14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balance</a:t>
            </a:r>
            <a:r>
              <a:rPr sz="14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etc.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>
              <a:lnSpc>
                <a:spcPct val="100000"/>
              </a:lnSpc>
            </a:pP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>
              <a:lnSpc>
                <a:spcPct val="100000"/>
              </a:lnSpc>
            </a:pPr>
            <a:endParaRPr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>
              <a:lnSpc>
                <a:spcPct val="100000"/>
              </a:lnSpc>
            </a:pPr>
            <a:r>
              <a:rPr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Glasses,</a:t>
            </a:r>
            <a:r>
              <a:rPr sz="1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facial</a:t>
            </a:r>
            <a:r>
              <a:rPr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hair</a:t>
            </a:r>
            <a:r>
              <a:rPr sz="14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sz="14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makeup</a:t>
            </a:r>
            <a:r>
              <a:rPr spc="-5" dirty="0">
                <a:latin typeface="Arial"/>
                <a:cs typeface="Arial"/>
              </a:rPr>
              <a:t>.</a:t>
            </a:r>
            <a:endParaRPr lang="en-US" spc="-5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endParaRPr lang="en-US" spc="-5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85726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"/>
                            </p:stCondLst>
                            <p:childTnLst>
                              <p:par>
                                <p:cTn id="4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000"/>
                            </p:stCondLst>
                            <p:childTnLst>
                              <p:par>
                                <p:cTn id="5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uiExpand="1" build="p" animBg="1"/>
      <p:bldP spid="10" grpId="0" uiExpand="1" build="p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A2628104-2602-405C-B4DA-90CBDD4DCDBD}"/>
              </a:ext>
            </a:extLst>
          </p:cNvPr>
          <p:cNvSpPr/>
          <p:nvPr/>
        </p:nvSpPr>
        <p:spPr>
          <a:xfrm>
            <a:off x="0" y="0"/>
            <a:ext cx="12192000" cy="2531482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2" descr="Logo Trường Đại học Kinh tế Tài chính TP.HCM | Kinh tế, Tài chính, Kính">
            <a:extLst>
              <a:ext uri="{FF2B5EF4-FFF2-40B4-BE49-F238E27FC236}">
                <a16:creationId xmlns="" xmlns:a16="http://schemas.microsoft.com/office/drawing/2014/main" id="{442A4BE4-184A-4EB1-B670-97400A37E0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173621"/>
            <a:ext cx="1574157" cy="1574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2E542BFB-9E50-4D08-B969-7F76DB81AFC5}"/>
              </a:ext>
            </a:extLst>
          </p:cNvPr>
          <p:cNvSpPr/>
          <p:nvPr/>
        </p:nvSpPr>
        <p:spPr>
          <a:xfrm>
            <a:off x="3151548" y="11574"/>
            <a:ext cx="5718232" cy="258532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6350">
                  <a:solidFill>
                    <a:schemeClr val="tx1"/>
                  </a:solidFill>
                  <a:prstDash val="solid"/>
                </a:ln>
                <a:solidFill>
                  <a:srgbClr val="FF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FACE DETECTION </a:t>
            </a:r>
          </a:p>
          <a:p>
            <a:pPr algn="ctr"/>
            <a:r>
              <a:rPr lang="en-US" sz="5400" b="1" dirty="0">
                <a:ln w="6350">
                  <a:solidFill>
                    <a:schemeClr val="tx1"/>
                  </a:solidFill>
                  <a:prstDash val="solid"/>
                </a:ln>
                <a:solidFill>
                  <a:srgbClr val="FF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USING </a:t>
            </a:r>
          </a:p>
          <a:p>
            <a:pPr algn="ctr"/>
            <a:r>
              <a:rPr lang="en-US" sz="5400" b="1" dirty="0">
                <a:ln w="6350">
                  <a:solidFill>
                    <a:schemeClr val="tx1"/>
                  </a:solidFill>
                  <a:prstDash val="solid"/>
                </a:ln>
                <a:solidFill>
                  <a:srgbClr val="FF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HAAR CASCADES</a:t>
            </a:r>
            <a:endParaRPr lang="en-US" sz="5400" b="1" cap="none" spc="0" dirty="0">
              <a:ln w="6350">
                <a:solidFill>
                  <a:schemeClr val="tx1"/>
                </a:solidFill>
                <a:prstDash val="solid"/>
              </a:ln>
              <a:solidFill>
                <a:srgbClr val="FF0000"/>
              </a:solidFill>
              <a:effectLst/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1C611FEB-AE98-4CC4-BC72-6EA67C48FE08}"/>
              </a:ext>
            </a:extLst>
          </p:cNvPr>
          <p:cNvSpPr/>
          <p:nvPr/>
        </p:nvSpPr>
        <p:spPr>
          <a:xfrm>
            <a:off x="8804790" y="0"/>
            <a:ext cx="3387210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600" b="1" dirty="0">
                <a:ln w="0"/>
                <a:solidFill>
                  <a:srgbClr val="FF0000"/>
                </a:solidFill>
                <a:effectLst>
                  <a:reflection blurRad="6350" stA="53000" endA="300" endPos="35500" dir="5400000" sy="-90000" algn="bl" rotWithShape="0"/>
                </a:effectLst>
              </a:rPr>
              <a:t>GROUP 3</a:t>
            </a:r>
            <a:endParaRPr lang="en-US" sz="6600" b="1" cap="none" spc="0" dirty="0">
              <a:ln w="0"/>
              <a:solidFill>
                <a:srgbClr val="FF0000"/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3" name="Hexagon 2">
            <a:extLst>
              <a:ext uri="{FF2B5EF4-FFF2-40B4-BE49-F238E27FC236}">
                <a16:creationId xmlns="" xmlns:a16="http://schemas.microsoft.com/office/drawing/2014/main" id="{84221220-FEC6-40A0-9E75-FFE2714B3417}"/>
              </a:ext>
            </a:extLst>
          </p:cNvPr>
          <p:cNvSpPr/>
          <p:nvPr/>
        </p:nvSpPr>
        <p:spPr>
          <a:xfrm>
            <a:off x="182880" y="2990479"/>
            <a:ext cx="5394960" cy="2854960"/>
          </a:xfrm>
          <a:prstGeom prst="hexagon">
            <a:avLst/>
          </a:prstGeom>
          <a:gradFill flip="none" rotWithShape="1">
            <a:gsLst>
              <a:gs pos="0">
                <a:srgbClr val="00B0F0">
                  <a:tint val="66000"/>
                  <a:satMod val="160000"/>
                </a:srgbClr>
              </a:gs>
              <a:gs pos="50000">
                <a:srgbClr val="00B0F0">
                  <a:tint val="44500"/>
                  <a:satMod val="160000"/>
                </a:srgbClr>
              </a:gs>
              <a:gs pos="100000">
                <a:srgbClr val="00B0F0">
                  <a:tint val="23500"/>
                  <a:satMod val="160000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3200" b="1" dirty="0">
                <a:ln>
                  <a:solidFill>
                    <a:srgbClr val="FF0000"/>
                  </a:solidFill>
                </a:ln>
                <a:solidFill>
                  <a:srgbClr val="FF00FF"/>
                </a:solidFill>
                <a:latin typeface="Showcard Gothic" panose="04020904020102020604" pitchFamily="82" charset="0"/>
                <a:cs typeface="Times New Roman"/>
              </a:rPr>
              <a:t>5. </a:t>
            </a:r>
          </a:p>
          <a:p>
            <a:pPr algn="ctr"/>
            <a:r>
              <a:rPr lang="nl-NL" sz="4800" b="1" dirty="0">
                <a:ln>
                  <a:solidFill>
                    <a:srgbClr val="FF0000"/>
                  </a:solidFill>
                </a:ln>
                <a:solidFill>
                  <a:srgbClr val="FF00FF"/>
                </a:solidFill>
                <a:latin typeface="Showcard Gothic" panose="04020904020102020604" pitchFamily="82" charset="0"/>
                <a:cs typeface="Times New Roman"/>
              </a:rPr>
              <a:t>Advantage</a:t>
            </a:r>
          </a:p>
          <a:p>
            <a:pPr algn="ctr"/>
            <a:r>
              <a:rPr lang="nl-NL" sz="3200" b="1" dirty="0">
                <a:ln>
                  <a:solidFill>
                    <a:srgbClr val="FF0000"/>
                  </a:solidFill>
                </a:ln>
                <a:solidFill>
                  <a:srgbClr val="FF00FF"/>
                </a:solidFill>
                <a:latin typeface="Showcard Gothic" panose="04020904020102020604" pitchFamily="82" charset="0"/>
                <a:cs typeface="Times New Roman"/>
              </a:rPr>
              <a:t>and</a:t>
            </a:r>
            <a:r>
              <a:rPr lang="nl-NL" sz="5400" b="1" dirty="0">
                <a:ln>
                  <a:solidFill>
                    <a:srgbClr val="FF0000"/>
                  </a:solidFill>
                </a:ln>
                <a:solidFill>
                  <a:srgbClr val="FF00FF"/>
                </a:solidFill>
                <a:latin typeface="Showcard Gothic" panose="04020904020102020604" pitchFamily="82" charset="0"/>
                <a:cs typeface="Times New Roman"/>
              </a:rPr>
              <a:t> </a:t>
            </a:r>
          </a:p>
          <a:p>
            <a:pPr algn="ctr"/>
            <a:r>
              <a:rPr lang="nl-NL" sz="3600" b="1" dirty="0">
                <a:ln>
                  <a:solidFill>
                    <a:srgbClr val="FF0000"/>
                  </a:solidFill>
                </a:ln>
                <a:solidFill>
                  <a:srgbClr val="FF00FF"/>
                </a:solidFill>
                <a:latin typeface="Showcard Gothic" panose="04020904020102020604" pitchFamily="82" charset="0"/>
                <a:cs typeface="Times New Roman"/>
              </a:rPr>
              <a:t>disadvantages</a:t>
            </a:r>
            <a:endParaRPr lang="en-US" sz="4800" b="1" dirty="0">
              <a:ln>
                <a:solidFill>
                  <a:srgbClr val="FF0000"/>
                </a:solidFill>
              </a:ln>
              <a:solidFill>
                <a:srgbClr val="FF00FF"/>
              </a:solidFill>
              <a:latin typeface="Showcard Gothic" panose="04020904020102020604" pitchFamily="82" charset="0"/>
              <a:cs typeface="Times New Roman"/>
            </a:endParaRPr>
          </a:p>
        </p:txBody>
      </p:sp>
      <p:sp>
        <p:nvSpPr>
          <p:cNvPr id="9" name="Hexagon 8">
            <a:extLst>
              <a:ext uri="{FF2B5EF4-FFF2-40B4-BE49-F238E27FC236}">
                <a16:creationId xmlns="" xmlns:a16="http://schemas.microsoft.com/office/drawing/2014/main" id="{1A7C2C3C-7195-42B1-8CEF-CF02845D2EB8}"/>
              </a:ext>
            </a:extLst>
          </p:cNvPr>
          <p:cNvSpPr/>
          <p:nvPr/>
        </p:nvSpPr>
        <p:spPr>
          <a:xfrm>
            <a:off x="5380744" y="2838808"/>
            <a:ext cx="6628376" cy="1444246"/>
          </a:xfrm>
          <a:prstGeom prst="hexagon">
            <a:avLst/>
          </a:prstGeom>
          <a:solidFill>
            <a:srgbClr val="00B0F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5" dirty="0">
                <a:solidFill>
                  <a:schemeClr val="accent2">
                    <a:lumMod val="75000"/>
                  </a:schemeClr>
                </a:solidFill>
                <a:latin typeface="Snap ITC" panose="04040A07060A02020202" pitchFamily="82" charset="0"/>
                <a:cs typeface="Times New Roman" panose="02020603050405020304" pitchFamily="18" charset="0"/>
              </a:rPr>
              <a:t>Advantages:</a:t>
            </a:r>
            <a:endParaRPr lang="en-US" sz="2000" dirty="0">
              <a:solidFill>
                <a:schemeClr val="accent2">
                  <a:lumMod val="75000"/>
                </a:schemeClr>
              </a:solidFill>
              <a:latin typeface="Snap ITC" panose="04040A07060A02020202" pitchFamily="82" charset="0"/>
              <a:cs typeface="Times New Roman" panose="02020603050405020304" pitchFamily="18" charset="0"/>
            </a:endParaRPr>
          </a:p>
          <a:p>
            <a:pPr marL="203200" indent="-190500">
              <a:lnSpc>
                <a:spcPct val="100000"/>
              </a:lnSpc>
              <a:buChar char="•"/>
              <a:tabLst>
                <a:tab pos="203200" algn="l"/>
              </a:tabLst>
            </a:pPr>
            <a:r>
              <a:rPr lang="en-US" b="1" spc="-5" dirty="0">
                <a:solidFill>
                  <a:schemeClr val="tx1"/>
                </a:solidFill>
                <a:latin typeface="Sitka Small" panose="02000505000000020004" pitchFamily="2" charset="0"/>
                <a:cs typeface="Times New Roman" panose="02020603050405020304" pitchFamily="18" charset="0"/>
              </a:rPr>
              <a:t>High</a:t>
            </a:r>
            <a:r>
              <a:rPr lang="en-US" b="1" spc="15" dirty="0">
                <a:solidFill>
                  <a:schemeClr val="tx1"/>
                </a:solidFill>
                <a:latin typeface="Sitka Small" panose="02000505000000020004" pitchFamily="2" charset="0"/>
                <a:cs typeface="Times New Roman" panose="02020603050405020304" pitchFamily="18" charset="0"/>
              </a:rPr>
              <a:t> </a:t>
            </a:r>
            <a:r>
              <a:rPr lang="en-US" b="1" spc="-5" dirty="0">
                <a:solidFill>
                  <a:schemeClr val="tx1"/>
                </a:solidFill>
                <a:latin typeface="Sitka Small" panose="02000505000000020004" pitchFamily="2" charset="0"/>
                <a:cs typeface="Times New Roman" panose="02020603050405020304" pitchFamily="18" charset="0"/>
              </a:rPr>
              <a:t>detection</a:t>
            </a:r>
            <a:r>
              <a:rPr lang="en-US" b="1" dirty="0">
                <a:solidFill>
                  <a:schemeClr val="tx1"/>
                </a:solidFill>
                <a:latin typeface="Sitka Small" panose="02000505000000020004" pitchFamily="2" charset="0"/>
                <a:cs typeface="Times New Roman" panose="02020603050405020304" pitchFamily="18" charset="0"/>
              </a:rPr>
              <a:t> </a:t>
            </a:r>
            <a:r>
              <a:rPr lang="en-US" b="1" spc="-25" dirty="0">
                <a:solidFill>
                  <a:schemeClr val="tx1"/>
                </a:solidFill>
                <a:latin typeface="Sitka Small" panose="02000505000000020004" pitchFamily="2" charset="0"/>
                <a:cs typeface="Times New Roman" panose="02020603050405020304" pitchFamily="18" charset="0"/>
              </a:rPr>
              <a:t>accuracy.</a:t>
            </a:r>
            <a:endParaRPr lang="en-US" b="1" dirty="0">
              <a:solidFill>
                <a:schemeClr val="tx1"/>
              </a:solidFill>
              <a:latin typeface="Sitka Small" panose="02000505000000020004" pitchFamily="2" charset="0"/>
              <a:cs typeface="Times New Roman" panose="02020603050405020304" pitchFamily="18" charset="0"/>
            </a:endParaRPr>
          </a:p>
          <a:p>
            <a:pPr marL="203200" indent="-190500">
              <a:lnSpc>
                <a:spcPct val="100000"/>
              </a:lnSpc>
              <a:buChar char="•"/>
              <a:tabLst>
                <a:tab pos="203200" algn="l"/>
              </a:tabLst>
            </a:pPr>
            <a:r>
              <a:rPr lang="en-US" b="1" spc="-5" dirty="0">
                <a:solidFill>
                  <a:schemeClr val="tx1"/>
                </a:solidFill>
                <a:latin typeface="Sitka Small" panose="02000505000000020004" pitchFamily="2" charset="0"/>
                <a:cs typeface="Times New Roman" panose="02020603050405020304" pitchFamily="18" charset="0"/>
              </a:rPr>
              <a:t>Low false</a:t>
            </a:r>
            <a:r>
              <a:rPr lang="en-US" b="1" spc="-10" dirty="0">
                <a:solidFill>
                  <a:schemeClr val="tx1"/>
                </a:solidFill>
                <a:latin typeface="Sitka Small" panose="02000505000000020004" pitchFamily="2" charset="0"/>
                <a:cs typeface="Times New Roman" panose="02020603050405020304" pitchFamily="18" charset="0"/>
              </a:rPr>
              <a:t> </a:t>
            </a:r>
            <a:r>
              <a:rPr lang="en-US" b="1" spc="-5" dirty="0">
                <a:solidFill>
                  <a:schemeClr val="tx1"/>
                </a:solidFill>
                <a:latin typeface="Sitka Small" panose="02000505000000020004" pitchFamily="2" charset="0"/>
                <a:cs typeface="Times New Roman" panose="02020603050405020304" pitchFamily="18" charset="0"/>
              </a:rPr>
              <a:t>positive</a:t>
            </a:r>
            <a:r>
              <a:rPr lang="en-US" b="1" spc="15" dirty="0">
                <a:solidFill>
                  <a:schemeClr val="tx1"/>
                </a:solidFill>
                <a:latin typeface="Sitka Small" panose="02000505000000020004" pitchFamily="2" charset="0"/>
                <a:cs typeface="Times New Roman" panose="02020603050405020304" pitchFamily="18" charset="0"/>
              </a:rPr>
              <a:t> </a:t>
            </a:r>
            <a:r>
              <a:rPr lang="en-US" b="1" dirty="0">
                <a:solidFill>
                  <a:schemeClr val="tx1"/>
                </a:solidFill>
                <a:latin typeface="Sitka Small" panose="02000505000000020004" pitchFamily="2" charset="0"/>
                <a:cs typeface="Times New Roman" panose="02020603050405020304" pitchFamily="18" charset="0"/>
              </a:rPr>
              <a:t>rate</a:t>
            </a:r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ctr"/>
            <a:endParaRPr lang="en-US" dirty="0"/>
          </a:p>
        </p:txBody>
      </p:sp>
      <p:sp>
        <p:nvSpPr>
          <p:cNvPr id="12" name="Hexagon 11">
            <a:extLst>
              <a:ext uri="{FF2B5EF4-FFF2-40B4-BE49-F238E27FC236}">
                <a16:creationId xmlns="" xmlns:a16="http://schemas.microsoft.com/office/drawing/2014/main" id="{04CC538B-0243-40D6-8295-B7DD62C8C78A}"/>
              </a:ext>
            </a:extLst>
          </p:cNvPr>
          <p:cNvSpPr/>
          <p:nvPr/>
        </p:nvSpPr>
        <p:spPr>
          <a:xfrm>
            <a:off x="5153710" y="4524965"/>
            <a:ext cx="6997650" cy="2192648"/>
          </a:xfrm>
          <a:prstGeom prst="hexagon">
            <a:avLst/>
          </a:prstGeom>
          <a:solidFill>
            <a:srgbClr val="00B0F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12700">
              <a:lnSpc>
                <a:spcPct val="100000"/>
              </a:lnSpc>
            </a:pPr>
            <a:r>
              <a:rPr lang="en-US" spc="-5" dirty="0">
                <a:solidFill>
                  <a:schemeClr val="accent2">
                    <a:lumMod val="75000"/>
                  </a:schemeClr>
                </a:solidFill>
                <a:latin typeface="Snap ITC" panose="04040A07060A02020202" pitchFamily="82" charset="0"/>
                <a:cs typeface="Times New Roman" panose="02020603050405020304" pitchFamily="18" charset="0"/>
              </a:rPr>
              <a:t>Disadvantages:</a:t>
            </a:r>
            <a:endParaRPr lang="en-US" sz="2000" dirty="0">
              <a:solidFill>
                <a:schemeClr val="accent2">
                  <a:lumMod val="75000"/>
                </a:schemeClr>
              </a:solidFill>
              <a:latin typeface="Snap ITC" panose="04040A07060A02020202" pitchFamily="82" charset="0"/>
              <a:cs typeface="Times New Roman" panose="02020603050405020304" pitchFamily="18" charset="0"/>
            </a:endParaRPr>
          </a:p>
          <a:p>
            <a:pPr marL="203200" indent="-190500">
              <a:lnSpc>
                <a:spcPct val="100000"/>
              </a:lnSpc>
              <a:buChar char="•"/>
              <a:tabLst>
                <a:tab pos="203200" algn="l"/>
              </a:tabLst>
            </a:pPr>
            <a:r>
              <a:rPr lang="en-US" b="1" spc="-5" dirty="0">
                <a:solidFill>
                  <a:schemeClr val="tx1"/>
                </a:solidFill>
                <a:latin typeface="Sitka Small" panose="02000505000000020004" pitchFamily="2" charset="0"/>
                <a:cs typeface="Times New Roman" panose="02020603050405020304" pitchFamily="18" charset="0"/>
              </a:rPr>
              <a:t>Computationally</a:t>
            </a:r>
            <a:r>
              <a:rPr lang="en-US" b="1" spc="45" dirty="0">
                <a:solidFill>
                  <a:schemeClr val="tx1"/>
                </a:solidFill>
                <a:latin typeface="Sitka Small" panose="02000505000000020004" pitchFamily="2" charset="0"/>
                <a:cs typeface="Times New Roman" panose="02020603050405020304" pitchFamily="18" charset="0"/>
              </a:rPr>
              <a:t> </a:t>
            </a:r>
            <a:r>
              <a:rPr lang="en-US" b="1" spc="-5" dirty="0">
                <a:solidFill>
                  <a:schemeClr val="tx1"/>
                </a:solidFill>
                <a:latin typeface="Sitka Small" panose="02000505000000020004" pitchFamily="2" charset="0"/>
                <a:cs typeface="Times New Roman" panose="02020603050405020304" pitchFamily="18" charset="0"/>
              </a:rPr>
              <a:t>complex</a:t>
            </a:r>
            <a:r>
              <a:rPr lang="en-US" b="1" spc="10" dirty="0">
                <a:solidFill>
                  <a:schemeClr val="tx1"/>
                </a:solidFill>
                <a:latin typeface="Sitka Small" panose="02000505000000020004" pitchFamily="2" charset="0"/>
                <a:cs typeface="Times New Roman" panose="02020603050405020304" pitchFamily="18" charset="0"/>
              </a:rPr>
              <a:t> </a:t>
            </a:r>
            <a:r>
              <a:rPr lang="en-US" b="1" spc="-5" dirty="0">
                <a:solidFill>
                  <a:schemeClr val="tx1"/>
                </a:solidFill>
                <a:latin typeface="Sitka Small" panose="02000505000000020004" pitchFamily="2" charset="0"/>
                <a:cs typeface="Times New Roman" panose="02020603050405020304" pitchFamily="18" charset="0"/>
              </a:rPr>
              <a:t>and</a:t>
            </a:r>
            <a:r>
              <a:rPr lang="en-US" b="1" spc="5" dirty="0">
                <a:solidFill>
                  <a:schemeClr val="tx1"/>
                </a:solidFill>
                <a:latin typeface="Sitka Small" panose="02000505000000020004" pitchFamily="2" charset="0"/>
                <a:cs typeface="Times New Roman" panose="02020603050405020304" pitchFamily="18" charset="0"/>
              </a:rPr>
              <a:t> </a:t>
            </a:r>
            <a:r>
              <a:rPr lang="en-US" b="1" spc="-35" dirty="0">
                <a:solidFill>
                  <a:schemeClr val="tx1"/>
                </a:solidFill>
                <a:latin typeface="Sitka Small" panose="02000505000000020004" pitchFamily="2" charset="0"/>
                <a:cs typeface="Times New Roman" panose="02020603050405020304" pitchFamily="18" charset="0"/>
              </a:rPr>
              <a:t>slow.</a:t>
            </a:r>
            <a:endParaRPr lang="en-US" b="1" dirty="0">
              <a:solidFill>
                <a:schemeClr val="tx1"/>
              </a:solidFill>
              <a:latin typeface="Sitka Small" panose="02000505000000020004" pitchFamily="2" charset="0"/>
              <a:cs typeface="Times New Roman" panose="02020603050405020304" pitchFamily="18" charset="0"/>
            </a:endParaRPr>
          </a:p>
          <a:p>
            <a:pPr marL="203200" indent="-190500">
              <a:lnSpc>
                <a:spcPct val="100000"/>
              </a:lnSpc>
              <a:buChar char="•"/>
              <a:tabLst>
                <a:tab pos="203200" algn="l"/>
              </a:tabLst>
            </a:pPr>
            <a:r>
              <a:rPr lang="en-US" b="1" spc="-5" dirty="0">
                <a:solidFill>
                  <a:schemeClr val="tx1"/>
                </a:solidFill>
                <a:latin typeface="Sitka Small" panose="02000505000000020004" pitchFamily="2" charset="0"/>
                <a:cs typeface="Times New Roman" panose="02020603050405020304" pitchFamily="18" charset="0"/>
              </a:rPr>
              <a:t>Longer training</a:t>
            </a:r>
            <a:r>
              <a:rPr lang="en-US" b="1" spc="5" dirty="0">
                <a:solidFill>
                  <a:schemeClr val="tx1"/>
                </a:solidFill>
                <a:latin typeface="Sitka Small" panose="02000505000000020004" pitchFamily="2" charset="0"/>
                <a:cs typeface="Times New Roman" panose="02020603050405020304" pitchFamily="18" charset="0"/>
              </a:rPr>
              <a:t> </a:t>
            </a:r>
            <a:r>
              <a:rPr lang="en-US" b="1" dirty="0">
                <a:solidFill>
                  <a:schemeClr val="tx1"/>
                </a:solidFill>
                <a:latin typeface="Sitka Small" panose="02000505000000020004" pitchFamily="2" charset="0"/>
                <a:cs typeface="Times New Roman" panose="02020603050405020304" pitchFamily="18" charset="0"/>
              </a:rPr>
              <a:t>time.</a:t>
            </a:r>
          </a:p>
          <a:p>
            <a:pPr marL="203200" indent="-190500">
              <a:lnSpc>
                <a:spcPct val="100000"/>
              </a:lnSpc>
              <a:buChar char="•"/>
              <a:tabLst>
                <a:tab pos="203200" algn="l"/>
              </a:tabLst>
            </a:pPr>
            <a:r>
              <a:rPr lang="en-US" b="1" spc="-5" dirty="0">
                <a:solidFill>
                  <a:schemeClr val="tx1"/>
                </a:solidFill>
                <a:latin typeface="Sitka Small" panose="02000505000000020004" pitchFamily="2" charset="0"/>
                <a:cs typeface="Times New Roman" panose="02020603050405020304" pitchFamily="18" charset="0"/>
              </a:rPr>
              <a:t>Less accurate</a:t>
            </a:r>
            <a:r>
              <a:rPr lang="en-US" b="1" dirty="0">
                <a:solidFill>
                  <a:schemeClr val="tx1"/>
                </a:solidFill>
                <a:latin typeface="Sitka Small" panose="02000505000000020004" pitchFamily="2" charset="0"/>
                <a:cs typeface="Times New Roman" panose="02020603050405020304" pitchFamily="18" charset="0"/>
              </a:rPr>
              <a:t> </a:t>
            </a:r>
            <a:r>
              <a:rPr lang="en-US" b="1" spc="-5" dirty="0">
                <a:solidFill>
                  <a:schemeClr val="tx1"/>
                </a:solidFill>
                <a:latin typeface="Sitka Small" panose="02000505000000020004" pitchFamily="2" charset="0"/>
                <a:cs typeface="Times New Roman" panose="02020603050405020304" pitchFamily="18" charset="0"/>
              </a:rPr>
              <a:t>on</a:t>
            </a:r>
            <a:r>
              <a:rPr lang="en-US" b="1" dirty="0">
                <a:solidFill>
                  <a:schemeClr val="tx1"/>
                </a:solidFill>
                <a:latin typeface="Sitka Small" panose="02000505000000020004" pitchFamily="2" charset="0"/>
                <a:cs typeface="Times New Roman" panose="02020603050405020304" pitchFamily="18" charset="0"/>
              </a:rPr>
              <a:t> </a:t>
            </a:r>
            <a:r>
              <a:rPr lang="en-US" b="1" spc="-5" dirty="0">
                <a:solidFill>
                  <a:schemeClr val="tx1"/>
                </a:solidFill>
                <a:latin typeface="Sitka Small" panose="02000505000000020004" pitchFamily="2" charset="0"/>
                <a:cs typeface="Times New Roman" panose="02020603050405020304" pitchFamily="18" charset="0"/>
              </a:rPr>
              <a:t>black</a:t>
            </a:r>
            <a:r>
              <a:rPr lang="en-US" b="1" spc="5" dirty="0">
                <a:solidFill>
                  <a:schemeClr val="tx1"/>
                </a:solidFill>
                <a:latin typeface="Sitka Small" panose="02000505000000020004" pitchFamily="2" charset="0"/>
                <a:cs typeface="Times New Roman" panose="02020603050405020304" pitchFamily="18" charset="0"/>
              </a:rPr>
              <a:t> </a:t>
            </a:r>
            <a:r>
              <a:rPr lang="en-US" b="1" dirty="0">
                <a:solidFill>
                  <a:schemeClr val="tx1"/>
                </a:solidFill>
                <a:latin typeface="Sitka Small" panose="02000505000000020004" pitchFamily="2" charset="0"/>
                <a:cs typeface="Times New Roman" panose="02020603050405020304" pitchFamily="18" charset="0"/>
              </a:rPr>
              <a:t>faces.</a:t>
            </a:r>
          </a:p>
          <a:p>
            <a:pPr marL="203200" indent="-190500">
              <a:lnSpc>
                <a:spcPct val="100000"/>
              </a:lnSpc>
              <a:buChar char="•"/>
              <a:tabLst>
                <a:tab pos="203200" algn="l"/>
              </a:tabLst>
            </a:pPr>
            <a:r>
              <a:rPr lang="en-US" b="1" spc="-5" dirty="0">
                <a:solidFill>
                  <a:schemeClr val="tx1"/>
                </a:solidFill>
                <a:latin typeface="Sitka Small" panose="02000505000000020004" pitchFamily="2" charset="0"/>
                <a:cs typeface="Times New Roman" panose="02020603050405020304" pitchFamily="18" charset="0"/>
              </a:rPr>
              <a:t>Limitation</a:t>
            </a:r>
            <a:r>
              <a:rPr lang="en-US" b="1" spc="30" dirty="0">
                <a:solidFill>
                  <a:schemeClr val="tx1"/>
                </a:solidFill>
                <a:latin typeface="Sitka Small" panose="02000505000000020004" pitchFamily="2" charset="0"/>
                <a:cs typeface="Times New Roman" panose="02020603050405020304" pitchFamily="18" charset="0"/>
              </a:rPr>
              <a:t> </a:t>
            </a:r>
            <a:r>
              <a:rPr lang="en-US" b="1" spc="-5" dirty="0">
                <a:solidFill>
                  <a:schemeClr val="tx1"/>
                </a:solidFill>
                <a:latin typeface="Sitka Small" panose="02000505000000020004" pitchFamily="2" charset="0"/>
                <a:cs typeface="Times New Roman" panose="02020603050405020304" pitchFamily="18" charset="0"/>
              </a:rPr>
              <a:t>in </a:t>
            </a:r>
            <a:r>
              <a:rPr lang="en-US" b="1" spc="-10" dirty="0">
                <a:solidFill>
                  <a:schemeClr val="tx1"/>
                </a:solidFill>
                <a:latin typeface="Sitka Small" panose="02000505000000020004" pitchFamily="2" charset="0"/>
                <a:cs typeface="Times New Roman" panose="02020603050405020304" pitchFamily="18" charset="0"/>
              </a:rPr>
              <a:t>difficult</a:t>
            </a:r>
            <a:r>
              <a:rPr lang="en-US" b="1" spc="20" dirty="0">
                <a:solidFill>
                  <a:schemeClr val="tx1"/>
                </a:solidFill>
                <a:latin typeface="Sitka Small" panose="02000505000000020004" pitchFamily="2" charset="0"/>
                <a:cs typeface="Times New Roman" panose="02020603050405020304" pitchFamily="18" charset="0"/>
              </a:rPr>
              <a:t> </a:t>
            </a:r>
            <a:r>
              <a:rPr lang="en-US" b="1" spc="-5" dirty="0">
                <a:solidFill>
                  <a:schemeClr val="tx1"/>
                </a:solidFill>
                <a:latin typeface="Sitka Small" panose="02000505000000020004" pitchFamily="2" charset="0"/>
                <a:cs typeface="Times New Roman" panose="02020603050405020304" pitchFamily="18" charset="0"/>
              </a:rPr>
              <a:t>lightening</a:t>
            </a:r>
            <a:r>
              <a:rPr lang="en-US" b="1" spc="40" dirty="0">
                <a:solidFill>
                  <a:schemeClr val="tx1"/>
                </a:solidFill>
                <a:latin typeface="Sitka Small" panose="02000505000000020004" pitchFamily="2" charset="0"/>
                <a:cs typeface="Times New Roman" panose="02020603050405020304" pitchFamily="18" charset="0"/>
              </a:rPr>
              <a:t> </a:t>
            </a:r>
            <a:r>
              <a:rPr lang="en-US" b="1" spc="-5" dirty="0">
                <a:solidFill>
                  <a:schemeClr val="tx1"/>
                </a:solidFill>
                <a:latin typeface="Sitka Small" panose="02000505000000020004" pitchFamily="2" charset="0"/>
                <a:cs typeface="Times New Roman" panose="02020603050405020304" pitchFamily="18" charset="0"/>
              </a:rPr>
              <a:t>conditions.</a:t>
            </a:r>
            <a:endParaRPr lang="en-US" b="1" dirty="0">
              <a:solidFill>
                <a:schemeClr val="tx1"/>
              </a:solidFill>
              <a:latin typeface="Sitka Small" panose="02000505000000020004" pitchFamily="2" charset="0"/>
              <a:cs typeface="Times New Roman" panose="02020603050405020304" pitchFamily="18" charset="0"/>
            </a:endParaRPr>
          </a:p>
          <a:p>
            <a:pPr marL="203200" indent="-190500">
              <a:lnSpc>
                <a:spcPct val="100000"/>
              </a:lnSpc>
              <a:buChar char="•"/>
              <a:tabLst>
                <a:tab pos="203200" algn="l"/>
              </a:tabLst>
            </a:pPr>
            <a:r>
              <a:rPr lang="en-US" b="1" spc="-5" dirty="0">
                <a:solidFill>
                  <a:schemeClr val="tx1"/>
                </a:solidFill>
                <a:latin typeface="Sitka Small" panose="02000505000000020004" pitchFamily="2" charset="0"/>
                <a:cs typeface="Times New Roman" panose="02020603050405020304" pitchFamily="18" charset="0"/>
              </a:rPr>
              <a:t>Less</a:t>
            </a:r>
            <a:r>
              <a:rPr lang="en-US" b="1" dirty="0">
                <a:solidFill>
                  <a:schemeClr val="tx1"/>
                </a:solidFill>
                <a:latin typeface="Sitka Small" panose="02000505000000020004" pitchFamily="2" charset="0"/>
                <a:cs typeface="Times New Roman" panose="02020603050405020304" pitchFamily="18" charset="0"/>
              </a:rPr>
              <a:t> </a:t>
            </a:r>
            <a:r>
              <a:rPr lang="en-US" b="1" spc="-5" dirty="0">
                <a:solidFill>
                  <a:schemeClr val="tx1"/>
                </a:solidFill>
                <a:latin typeface="Sitka Small" panose="02000505000000020004" pitchFamily="2" charset="0"/>
                <a:cs typeface="Times New Roman" panose="02020603050405020304" pitchFamily="18" charset="0"/>
              </a:rPr>
              <a:t>robust</a:t>
            </a:r>
            <a:r>
              <a:rPr lang="en-US" b="1" spc="5" dirty="0">
                <a:solidFill>
                  <a:schemeClr val="tx1"/>
                </a:solidFill>
                <a:latin typeface="Sitka Small" panose="02000505000000020004" pitchFamily="2" charset="0"/>
                <a:cs typeface="Times New Roman" panose="02020603050405020304" pitchFamily="18" charset="0"/>
              </a:rPr>
              <a:t> </a:t>
            </a:r>
            <a:r>
              <a:rPr lang="en-US" b="1" dirty="0">
                <a:solidFill>
                  <a:schemeClr val="tx1"/>
                </a:solidFill>
                <a:latin typeface="Sitka Small" panose="02000505000000020004" pitchFamily="2" charset="0"/>
                <a:cs typeface="Times New Roman" panose="02020603050405020304" pitchFamily="18" charset="0"/>
              </a:rPr>
              <a:t>to </a:t>
            </a:r>
            <a:r>
              <a:rPr lang="en-US" b="1" spc="-5" dirty="0">
                <a:solidFill>
                  <a:schemeClr val="tx1"/>
                </a:solidFill>
                <a:latin typeface="Sitka Small" panose="02000505000000020004" pitchFamily="2" charset="0"/>
                <a:cs typeface="Times New Roman" panose="02020603050405020304" pitchFamily="18" charset="0"/>
              </a:rPr>
              <a:t>occlusion/obstacle.</a:t>
            </a:r>
            <a:endParaRPr lang="en-US" b="1" dirty="0">
              <a:solidFill>
                <a:schemeClr val="tx1"/>
              </a:solidFill>
              <a:latin typeface="Sitka Small" panose="02000505000000020004" pitchFamily="2" charset="0"/>
              <a:cs typeface="Times New Roman" panose="02020603050405020304" pitchFamily="18" charset="0"/>
            </a:endParaRP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6138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3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000"/>
                            </p:stCondLst>
                            <p:childTnLst>
                              <p:par>
                                <p:cTn id="5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3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6" dur="5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9" grpId="0" animBg="1"/>
      <p:bldP spid="1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A2628104-2602-405C-B4DA-90CBDD4DCDBD}"/>
              </a:ext>
            </a:extLst>
          </p:cNvPr>
          <p:cNvSpPr/>
          <p:nvPr/>
        </p:nvSpPr>
        <p:spPr>
          <a:xfrm>
            <a:off x="0" y="-20320"/>
            <a:ext cx="12192000" cy="2531482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2" descr="Logo Trường Đại học Kinh tế Tài chính TP.HCM | Kinh tế, Tài chính, Kính">
            <a:extLst>
              <a:ext uri="{FF2B5EF4-FFF2-40B4-BE49-F238E27FC236}">
                <a16:creationId xmlns="" xmlns:a16="http://schemas.microsoft.com/office/drawing/2014/main" id="{442A4BE4-184A-4EB1-B670-97400A37E0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173621"/>
            <a:ext cx="1574157" cy="1574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2E542BFB-9E50-4D08-B969-7F76DB81AFC5}"/>
              </a:ext>
            </a:extLst>
          </p:cNvPr>
          <p:cNvSpPr/>
          <p:nvPr/>
        </p:nvSpPr>
        <p:spPr>
          <a:xfrm>
            <a:off x="1446694" y="11045"/>
            <a:ext cx="8125859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6350">
                  <a:solidFill>
                    <a:srgbClr val="00FF00"/>
                  </a:solidFill>
                  <a:prstDash val="solid"/>
                </a:ln>
                <a:solidFill>
                  <a:srgbClr val="FFFF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HUMAN SKIN COLOR </a:t>
            </a:r>
          </a:p>
          <a:p>
            <a:pPr algn="ctr"/>
            <a:r>
              <a:rPr lang="en-US" sz="5400" b="1" dirty="0">
                <a:ln w="6350">
                  <a:solidFill>
                    <a:srgbClr val="00FF00"/>
                  </a:solidFill>
                  <a:prstDash val="solid"/>
                </a:ln>
                <a:solidFill>
                  <a:srgbClr val="FFFF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BASED FACEDETECTION</a:t>
            </a:r>
            <a:endParaRPr lang="en-US" sz="5400" b="1" cap="none" spc="0" dirty="0">
              <a:ln w="6350">
                <a:solidFill>
                  <a:srgbClr val="00FF00"/>
                </a:solidFill>
                <a:prstDash val="solid"/>
              </a:ln>
              <a:solidFill>
                <a:srgbClr val="FFFF00"/>
              </a:solidFill>
              <a:effectLst/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1C611FEB-AE98-4CC4-BC72-6EA67C48FE08}"/>
              </a:ext>
            </a:extLst>
          </p:cNvPr>
          <p:cNvSpPr/>
          <p:nvPr/>
        </p:nvSpPr>
        <p:spPr>
          <a:xfrm>
            <a:off x="9115864" y="-173621"/>
            <a:ext cx="3164970" cy="212365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b="1" dirty="0">
                <a:ln w="0">
                  <a:solidFill>
                    <a:srgbClr val="FFFF00"/>
                  </a:solidFill>
                </a:ln>
                <a:solidFill>
                  <a:srgbClr val="00FF00"/>
                </a:solidFill>
                <a:effectLst>
                  <a:reflection blurRad="6350" stA="53000" endA="300" endPos="35500" dir="5400000" sy="-90000" algn="bl" rotWithShape="0"/>
                </a:effectLst>
              </a:rPr>
              <a:t>GROUP</a:t>
            </a:r>
            <a:r>
              <a:rPr lang="en-US" sz="6600" b="1" dirty="0">
                <a:ln w="0">
                  <a:solidFill>
                    <a:srgbClr val="00FF00"/>
                  </a:solidFill>
                </a:ln>
                <a:solidFill>
                  <a:srgbClr val="FFFF00"/>
                </a:solidFill>
                <a:effectLst>
                  <a:reflection blurRad="6350" stA="53000" endA="300" endPos="35500" dir="5400000" sy="-90000" algn="bl" rotWithShape="0"/>
                </a:effectLst>
              </a:rPr>
              <a:t> </a:t>
            </a:r>
            <a:r>
              <a:rPr lang="en-US" sz="6600" b="1" dirty="0">
                <a:ln w="0">
                  <a:solidFill>
                    <a:srgbClr val="FFFF00"/>
                  </a:solidFill>
                </a:ln>
                <a:solidFill>
                  <a:srgbClr val="00FF00"/>
                </a:solidFill>
                <a:effectLst>
                  <a:reflection blurRad="6350" stA="53000" endA="300" endPos="35500" dir="5400000" sy="-90000" algn="bl" rotWithShape="0"/>
                </a:effectLst>
              </a:rPr>
              <a:t>3</a:t>
            </a:r>
            <a:endParaRPr lang="en-US" sz="6600" b="1" cap="none" spc="0" dirty="0">
              <a:ln w="0">
                <a:solidFill>
                  <a:srgbClr val="FFFF00"/>
                </a:solidFill>
              </a:ln>
              <a:solidFill>
                <a:srgbClr val="00FF00"/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pic>
        <p:nvPicPr>
          <p:cNvPr id="10" name="object 9">
            <a:extLst>
              <a:ext uri="{FF2B5EF4-FFF2-40B4-BE49-F238E27FC236}">
                <a16:creationId xmlns="" xmlns:a16="http://schemas.microsoft.com/office/drawing/2014/main" id="{80FCEB66-9D44-47ED-B9F4-B3EB14D02771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2511162"/>
            <a:ext cx="12192000" cy="4346838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0F008C91-E6C2-4F07-9233-78AEB3648408}"/>
              </a:ext>
            </a:extLst>
          </p:cNvPr>
          <p:cNvSpPr/>
          <p:nvPr/>
        </p:nvSpPr>
        <p:spPr>
          <a:xfrm>
            <a:off x="2479433" y="5776948"/>
            <a:ext cx="3616567" cy="107721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r"/>
            <a:r>
              <a:rPr lang="en-US" sz="3600" b="1" cap="none" spc="0" dirty="0">
                <a:ln w="22225">
                  <a:solidFill>
                    <a:srgbClr val="00FF00"/>
                  </a:solidFill>
                  <a:prstDash val="solid"/>
                </a:ln>
                <a:solidFill>
                  <a:srgbClr val="FFFF00"/>
                </a:solidFill>
                <a:effectLst/>
              </a:rPr>
              <a:t>A</a:t>
            </a:r>
          </a:p>
          <a:p>
            <a:pPr algn="ctr"/>
            <a:r>
              <a:rPr lang="en-US" sz="2800" spc="-5" dirty="0">
                <a:ln>
                  <a:solidFill>
                    <a:srgbClr val="FFFF00"/>
                  </a:solidFill>
                </a:ln>
                <a:solidFill>
                  <a:srgbClr val="00FF00"/>
                </a:solidFill>
                <a:latin typeface="Showcard Gothic" panose="04020904020102020604" pitchFamily="82" charset="0"/>
                <a:cs typeface="Times New Roman"/>
              </a:rPr>
              <a:t>    Original image</a:t>
            </a:r>
            <a:endParaRPr lang="en-US" sz="2800" b="1" cap="none" spc="0" dirty="0">
              <a:ln>
                <a:solidFill>
                  <a:srgbClr val="FFFF00"/>
                </a:solidFill>
              </a:ln>
              <a:solidFill>
                <a:srgbClr val="00FF00"/>
              </a:solidFill>
              <a:effectLst/>
              <a:latin typeface="Showcard Gothic" panose="04020904020102020604" pitchFamily="82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3A116E66-7CE0-4257-802C-9E63F461069B}"/>
              </a:ext>
            </a:extLst>
          </p:cNvPr>
          <p:cNvSpPr/>
          <p:nvPr/>
        </p:nvSpPr>
        <p:spPr>
          <a:xfrm>
            <a:off x="9115864" y="5780782"/>
            <a:ext cx="2761975" cy="107721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r"/>
            <a:r>
              <a:rPr lang="en-US" sz="3600" b="1" cap="none" spc="0" dirty="0">
                <a:ln w="22225">
                  <a:solidFill>
                    <a:srgbClr val="FFFF00"/>
                  </a:solidFill>
                  <a:prstDash val="solid"/>
                </a:ln>
                <a:solidFill>
                  <a:srgbClr val="00FF00"/>
                </a:solidFill>
                <a:effectLst/>
              </a:rPr>
              <a:t>B</a:t>
            </a:r>
          </a:p>
          <a:p>
            <a:pPr algn="ctr"/>
            <a:r>
              <a:rPr lang="en-US" sz="2800" spc="-5" dirty="0" err="1">
                <a:ln>
                  <a:solidFill>
                    <a:srgbClr val="00FF00"/>
                  </a:solidFill>
                </a:ln>
                <a:solidFill>
                  <a:srgbClr val="FFFF00"/>
                </a:solidFill>
                <a:latin typeface="Showcard Gothic" panose="04020904020102020604" pitchFamily="82" charset="0"/>
                <a:cs typeface="Times New Roman"/>
              </a:rPr>
              <a:t>YCbCr</a:t>
            </a:r>
            <a:r>
              <a:rPr lang="en-US" sz="2800" spc="-5" dirty="0">
                <a:ln>
                  <a:solidFill>
                    <a:srgbClr val="00FF00"/>
                  </a:solidFill>
                </a:ln>
                <a:solidFill>
                  <a:srgbClr val="FFFF00"/>
                </a:solidFill>
                <a:latin typeface="Showcard Gothic" panose="04020904020102020604" pitchFamily="82" charset="0"/>
                <a:cs typeface="Times New Roman"/>
              </a:rPr>
              <a:t> image</a:t>
            </a:r>
            <a:endParaRPr lang="en-US" sz="3600" b="1" cap="none" spc="0" dirty="0">
              <a:ln>
                <a:solidFill>
                  <a:srgbClr val="00FF00"/>
                </a:solidFill>
              </a:ln>
              <a:solidFill>
                <a:srgbClr val="FFFF00"/>
              </a:solidFill>
              <a:effectLst/>
              <a:latin typeface="Showcard Gothic" panose="04020904020102020604" pitchFamily="82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6AB97095-23C2-475D-96A0-F5B6C5F4C854}"/>
              </a:ext>
            </a:extLst>
          </p:cNvPr>
          <p:cNvSpPr/>
          <p:nvPr/>
        </p:nvSpPr>
        <p:spPr>
          <a:xfrm>
            <a:off x="-1" y="2507328"/>
            <a:ext cx="12192000" cy="4346838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107314">
              <a:lnSpc>
                <a:spcPct val="100000"/>
              </a:lnSpc>
              <a:spcBef>
                <a:spcPts val="100"/>
              </a:spcBef>
            </a:pPr>
            <a:r>
              <a:rPr lang="en-US" sz="1800" b="1" spc="-5" dirty="0">
                <a:ln>
                  <a:solidFill>
                    <a:srgbClr val="FF00FF"/>
                  </a:solidFill>
                </a:ln>
                <a:latin typeface="Rockwell Extra Bold" panose="02060903040505020403" pitchFamily="18" charset="0"/>
                <a:cs typeface="Times New Roman"/>
              </a:rPr>
              <a:t>The</a:t>
            </a:r>
            <a:r>
              <a:rPr lang="en-US" sz="1800" b="1" dirty="0">
                <a:ln>
                  <a:solidFill>
                    <a:srgbClr val="FF00FF"/>
                  </a:solidFill>
                </a:ln>
                <a:latin typeface="Rockwell Extra Bold" panose="02060903040505020403" pitchFamily="18" charset="0"/>
                <a:cs typeface="Times New Roman"/>
              </a:rPr>
              <a:t> process</a:t>
            </a:r>
            <a:r>
              <a:rPr lang="en-US" sz="1800" b="1" spc="-5" dirty="0">
                <a:ln>
                  <a:solidFill>
                    <a:srgbClr val="FF00FF"/>
                  </a:solidFill>
                </a:ln>
                <a:latin typeface="Rockwell Extra Bold" panose="02060903040505020403" pitchFamily="18" charset="0"/>
                <a:cs typeface="Times New Roman"/>
              </a:rPr>
              <a:t> </a:t>
            </a:r>
            <a:r>
              <a:rPr lang="en-US" sz="1800" b="1" dirty="0">
                <a:ln>
                  <a:solidFill>
                    <a:srgbClr val="FF00FF"/>
                  </a:solidFill>
                </a:ln>
                <a:latin typeface="Rockwell Extra Bold" panose="02060903040505020403" pitchFamily="18" charset="0"/>
                <a:cs typeface="Times New Roman"/>
              </a:rPr>
              <a:t>for </a:t>
            </a:r>
            <a:r>
              <a:rPr lang="en-US" sz="1800" b="1" spc="-5" dirty="0">
                <a:ln>
                  <a:solidFill>
                    <a:srgbClr val="FF00FF"/>
                  </a:solidFill>
                </a:ln>
                <a:latin typeface="Rockwell Extra Bold" panose="02060903040505020403" pitchFamily="18" charset="0"/>
                <a:cs typeface="Times New Roman"/>
              </a:rPr>
              <a:t>face</a:t>
            </a:r>
            <a:r>
              <a:rPr lang="en-US" sz="1800" b="1" spc="5" dirty="0">
                <a:ln>
                  <a:solidFill>
                    <a:srgbClr val="FF00FF"/>
                  </a:solidFill>
                </a:ln>
                <a:latin typeface="Rockwell Extra Bold" panose="02060903040505020403" pitchFamily="18" charset="0"/>
                <a:cs typeface="Times New Roman"/>
              </a:rPr>
              <a:t> </a:t>
            </a:r>
            <a:r>
              <a:rPr lang="en-US" sz="1800" b="1" dirty="0">
                <a:ln>
                  <a:solidFill>
                    <a:srgbClr val="FF00FF"/>
                  </a:solidFill>
                </a:ln>
                <a:latin typeface="Rockwell Extra Bold" panose="02060903040505020403" pitchFamily="18" charset="0"/>
                <a:cs typeface="Times New Roman"/>
              </a:rPr>
              <a:t>detection based on </a:t>
            </a:r>
            <a:r>
              <a:rPr lang="en-US" sz="1800" b="1" spc="-5" dirty="0">
                <a:ln>
                  <a:solidFill>
                    <a:srgbClr val="FF00FF"/>
                  </a:solidFill>
                </a:ln>
                <a:latin typeface="Rockwell Extra Bold" panose="02060903040505020403" pitchFamily="18" charset="0"/>
                <a:cs typeface="Times New Roman"/>
              </a:rPr>
              <a:t>human</a:t>
            </a:r>
            <a:r>
              <a:rPr lang="en-US" sz="1800" b="1" spc="5" dirty="0">
                <a:ln>
                  <a:solidFill>
                    <a:srgbClr val="FF00FF"/>
                  </a:solidFill>
                </a:ln>
                <a:latin typeface="Rockwell Extra Bold" panose="02060903040505020403" pitchFamily="18" charset="0"/>
                <a:cs typeface="Times New Roman"/>
              </a:rPr>
              <a:t> </a:t>
            </a:r>
            <a:r>
              <a:rPr lang="en-US" sz="1800" b="1" spc="-5" dirty="0">
                <a:ln>
                  <a:solidFill>
                    <a:srgbClr val="FF00FF"/>
                  </a:solidFill>
                </a:ln>
                <a:latin typeface="Rockwell Extra Bold" panose="02060903040505020403" pitchFamily="18" charset="0"/>
                <a:cs typeface="Times New Roman"/>
              </a:rPr>
              <a:t>skin</a:t>
            </a:r>
            <a:r>
              <a:rPr lang="en-US" sz="1800" b="1" spc="5" dirty="0">
                <a:ln>
                  <a:solidFill>
                    <a:srgbClr val="FF00FF"/>
                  </a:solidFill>
                </a:ln>
                <a:latin typeface="Rockwell Extra Bold" panose="02060903040505020403" pitchFamily="18" charset="0"/>
                <a:cs typeface="Times New Roman"/>
              </a:rPr>
              <a:t> </a:t>
            </a:r>
            <a:r>
              <a:rPr lang="en-US" sz="1800" b="1" spc="-5" dirty="0">
                <a:ln>
                  <a:solidFill>
                    <a:srgbClr val="FF00FF"/>
                  </a:solidFill>
                </a:ln>
                <a:latin typeface="Rockwell Extra Bold" panose="02060903040505020403" pitchFamily="18" charset="0"/>
                <a:cs typeface="Times New Roman"/>
              </a:rPr>
              <a:t>color</a:t>
            </a:r>
            <a:r>
              <a:rPr lang="en-US" sz="1800" b="1" spc="5" dirty="0">
                <a:ln>
                  <a:solidFill>
                    <a:srgbClr val="FF00FF"/>
                  </a:solidFill>
                </a:ln>
                <a:latin typeface="Rockwell Extra Bold" panose="02060903040505020403" pitchFamily="18" charset="0"/>
                <a:cs typeface="Times New Roman"/>
              </a:rPr>
              <a:t> </a:t>
            </a:r>
            <a:r>
              <a:rPr lang="en-US" sz="1800" b="1" spc="-5" dirty="0">
                <a:ln>
                  <a:solidFill>
                    <a:srgbClr val="FF00FF"/>
                  </a:solidFill>
                </a:ln>
                <a:latin typeface="Rockwell Extra Bold" panose="02060903040505020403" pitchFamily="18" charset="0"/>
                <a:cs typeface="Times New Roman"/>
              </a:rPr>
              <a:t>involves</a:t>
            </a:r>
            <a:r>
              <a:rPr lang="en-US" sz="1800" b="1" spc="5" dirty="0">
                <a:ln>
                  <a:solidFill>
                    <a:srgbClr val="FF00FF"/>
                  </a:solidFill>
                </a:ln>
                <a:latin typeface="Rockwell Extra Bold" panose="02060903040505020403" pitchFamily="18" charset="0"/>
                <a:cs typeface="Times New Roman"/>
              </a:rPr>
              <a:t> </a:t>
            </a:r>
            <a:r>
              <a:rPr lang="en-US" sz="1800" b="1" spc="-5" dirty="0">
                <a:ln>
                  <a:solidFill>
                    <a:srgbClr val="FF00FF"/>
                  </a:solidFill>
                </a:ln>
                <a:latin typeface="Rockwell Extra Bold" panose="02060903040505020403" pitchFamily="18" charset="0"/>
                <a:cs typeface="Times New Roman"/>
              </a:rPr>
              <a:t>two stages.</a:t>
            </a:r>
            <a:r>
              <a:rPr lang="en-US" b="1" dirty="0">
                <a:ln>
                  <a:solidFill>
                    <a:srgbClr val="FF00FF"/>
                  </a:solidFill>
                </a:ln>
                <a:latin typeface="Rockwell Extra Bold" panose="02060903040505020403" pitchFamily="18" charset="0"/>
              </a:rPr>
              <a:t> </a:t>
            </a:r>
          </a:p>
          <a:p>
            <a:pPr marL="107314">
              <a:lnSpc>
                <a:spcPct val="100000"/>
              </a:lnSpc>
              <a:spcBef>
                <a:spcPts val="100"/>
              </a:spcBef>
            </a:pPr>
            <a:endParaRPr lang="en-US" dirty="0"/>
          </a:p>
          <a:p>
            <a:pPr marL="107314">
              <a:lnSpc>
                <a:spcPct val="100000"/>
              </a:lnSpc>
              <a:spcBef>
                <a:spcPts val="100"/>
              </a:spcBef>
            </a:pPr>
            <a:r>
              <a:rPr lang="en-US" sz="2400" b="1" dirty="0"/>
              <a:t>1.</a:t>
            </a:r>
            <a:r>
              <a:rPr lang="en-US" sz="2400" b="1" spc="5" dirty="0"/>
              <a:t> </a:t>
            </a:r>
            <a:r>
              <a:rPr lang="en-US" sz="2400" b="1" spc="-5" dirty="0"/>
              <a:t>Filtering,</a:t>
            </a:r>
            <a:r>
              <a:rPr lang="en-US" sz="2400" b="1" spc="10" dirty="0"/>
              <a:t> </a:t>
            </a:r>
            <a:r>
              <a:rPr lang="en-US" sz="2400" b="1" spc="-5" dirty="0"/>
              <a:t>to</a:t>
            </a:r>
            <a:r>
              <a:rPr lang="en-US" sz="2400" b="1" spc="5" dirty="0"/>
              <a:t> </a:t>
            </a:r>
            <a:r>
              <a:rPr lang="en-US" sz="2400" b="1" dirty="0"/>
              <a:t>find</a:t>
            </a:r>
            <a:r>
              <a:rPr lang="en-US" sz="2400" b="1" spc="10" dirty="0"/>
              <a:t> </a:t>
            </a:r>
            <a:r>
              <a:rPr lang="en-US" sz="2400" b="1" spc="-5" dirty="0"/>
              <a:t>human</a:t>
            </a:r>
            <a:r>
              <a:rPr lang="en-US" sz="2400" b="1" spc="10" dirty="0"/>
              <a:t> </a:t>
            </a:r>
            <a:r>
              <a:rPr lang="en-US" sz="2400" b="1" spc="-5" dirty="0"/>
              <a:t>skin</a:t>
            </a:r>
            <a:r>
              <a:rPr lang="en-US" sz="2400" b="1" spc="5" dirty="0"/>
              <a:t> </a:t>
            </a:r>
            <a:r>
              <a:rPr lang="en-US" sz="2400" b="1" spc="-5" dirty="0"/>
              <a:t>colored</a:t>
            </a:r>
            <a:r>
              <a:rPr lang="en-US" sz="2400" b="1" spc="10" dirty="0"/>
              <a:t> </a:t>
            </a:r>
            <a:r>
              <a:rPr lang="en-US" sz="2400" b="1" spc="-5" dirty="0"/>
              <a:t>regions</a:t>
            </a:r>
            <a:r>
              <a:rPr lang="en-US" sz="2400" b="1" spc="10" dirty="0"/>
              <a:t> </a:t>
            </a:r>
            <a:r>
              <a:rPr lang="en-US" sz="2400" b="1" spc="-5" dirty="0"/>
              <a:t>from</a:t>
            </a:r>
            <a:r>
              <a:rPr lang="en-US" sz="2400" b="1" spc="-15" dirty="0"/>
              <a:t> </a:t>
            </a:r>
            <a:r>
              <a:rPr lang="en-US" sz="2400" b="1" dirty="0"/>
              <a:t>an</a:t>
            </a:r>
            <a:r>
              <a:rPr lang="en-US" sz="2400" b="1" spc="5" dirty="0"/>
              <a:t> </a:t>
            </a:r>
            <a:r>
              <a:rPr lang="en-US" sz="2400" b="1" dirty="0"/>
              <a:t>input</a:t>
            </a:r>
            <a:r>
              <a:rPr lang="en-US" sz="2400" b="1" spc="10" dirty="0"/>
              <a:t> </a:t>
            </a:r>
            <a:r>
              <a:rPr lang="en-US" sz="2400" b="1" spc="-5" dirty="0"/>
              <a:t>image.</a:t>
            </a:r>
          </a:p>
          <a:p>
            <a:pPr marL="90805" marR="5080" indent="364490">
              <a:lnSpc>
                <a:spcPct val="150000"/>
              </a:lnSpc>
              <a:spcBef>
                <a:spcPts val="570"/>
              </a:spcBef>
              <a:tabLst>
                <a:tab pos="1304290" algn="l"/>
              </a:tabLst>
            </a:pPr>
            <a:r>
              <a:rPr lang="en-US" sz="2400" b="1" dirty="0"/>
              <a:t>In this </a:t>
            </a:r>
            <a:r>
              <a:rPr lang="en-US" sz="2400" b="1" spc="-5" dirty="0"/>
              <a:t>first</a:t>
            </a:r>
            <a:r>
              <a:rPr lang="en-US" sz="2400" b="1" spc="10" dirty="0"/>
              <a:t> </a:t>
            </a:r>
            <a:r>
              <a:rPr lang="en-US" sz="2400" b="1" dirty="0"/>
              <a:t>stage,</a:t>
            </a:r>
            <a:r>
              <a:rPr lang="en-US" sz="2400" b="1" spc="5" dirty="0"/>
              <a:t> </a:t>
            </a:r>
            <a:r>
              <a:rPr lang="en-US" sz="2400" b="1" dirty="0"/>
              <a:t>the</a:t>
            </a:r>
            <a:r>
              <a:rPr lang="en-US" sz="2400" b="1" spc="5" dirty="0"/>
              <a:t> </a:t>
            </a:r>
            <a:r>
              <a:rPr lang="en-US" sz="2400" b="1" spc="-5" dirty="0"/>
              <a:t>image</a:t>
            </a:r>
            <a:r>
              <a:rPr lang="en-US" sz="2400" b="1" spc="10" dirty="0"/>
              <a:t> </a:t>
            </a:r>
            <a:r>
              <a:rPr lang="en-US" sz="2400" b="1" spc="-5" dirty="0"/>
              <a:t>containing</a:t>
            </a:r>
            <a:r>
              <a:rPr lang="en-US" sz="2400" b="1" dirty="0"/>
              <a:t> </a:t>
            </a:r>
            <a:r>
              <a:rPr lang="en-US" sz="2400" b="1" spc="-5" dirty="0"/>
              <a:t>RGB</a:t>
            </a:r>
            <a:r>
              <a:rPr lang="en-US" sz="2400" b="1" spc="5" dirty="0"/>
              <a:t> </a:t>
            </a:r>
            <a:r>
              <a:rPr lang="en-US" sz="2400" b="1" spc="-5" dirty="0"/>
              <a:t>color</a:t>
            </a:r>
            <a:r>
              <a:rPr lang="en-US" sz="2400" b="1" spc="10" dirty="0"/>
              <a:t> </a:t>
            </a:r>
            <a:r>
              <a:rPr lang="en-US" sz="2400" b="1" spc="-5" dirty="0"/>
              <a:t>format</a:t>
            </a:r>
            <a:r>
              <a:rPr lang="en-US" sz="2400" b="1" spc="15" dirty="0"/>
              <a:t> </a:t>
            </a:r>
            <a:r>
              <a:rPr lang="en-US" sz="2400" b="1" spc="-5" dirty="0"/>
              <a:t>is transformed</a:t>
            </a:r>
            <a:r>
              <a:rPr lang="en-US" sz="2400" b="1" spc="10" dirty="0"/>
              <a:t> </a:t>
            </a:r>
            <a:r>
              <a:rPr lang="en-US" sz="2400" b="1" spc="-5" dirty="0"/>
              <a:t>to</a:t>
            </a:r>
            <a:r>
              <a:rPr lang="en-US" sz="2400" b="1" spc="-65" dirty="0"/>
              <a:t> </a:t>
            </a:r>
            <a:r>
              <a:rPr lang="en-US" sz="2400" b="1" spc="-5" dirty="0" err="1"/>
              <a:t>YCbCr</a:t>
            </a:r>
            <a:r>
              <a:rPr lang="en-US" sz="2400" b="1" spc="5" dirty="0"/>
              <a:t> </a:t>
            </a:r>
            <a:r>
              <a:rPr lang="en-US" sz="2400" b="1" spc="-5" dirty="0"/>
              <a:t>color </a:t>
            </a:r>
            <a:r>
              <a:rPr lang="en-US" sz="2400" b="1" spc="-434" dirty="0"/>
              <a:t> </a:t>
            </a:r>
            <a:r>
              <a:rPr lang="en-US" sz="2400" b="1" spc="-5" dirty="0"/>
              <a:t>format.</a:t>
            </a:r>
            <a:r>
              <a:rPr lang="en-US" sz="2400" b="1" spc="10" dirty="0"/>
              <a:t> </a:t>
            </a:r>
            <a:r>
              <a:rPr lang="en-US" sz="2400" b="1" spc="-5" dirty="0"/>
              <a:t>For	</a:t>
            </a:r>
            <a:r>
              <a:rPr lang="en-US" sz="2400" b="1" dirty="0"/>
              <a:t>this</a:t>
            </a:r>
            <a:r>
              <a:rPr lang="en-US" sz="2400" b="1" spc="5" dirty="0"/>
              <a:t> </a:t>
            </a:r>
            <a:r>
              <a:rPr lang="en-US" sz="2400" b="1" spc="-5" dirty="0"/>
              <a:t>conversion</a:t>
            </a:r>
            <a:r>
              <a:rPr lang="en-US" sz="2400" b="1" spc="5" dirty="0"/>
              <a:t> </a:t>
            </a:r>
            <a:r>
              <a:rPr lang="en-US" sz="2400" b="1" spc="-5" dirty="0"/>
              <a:t>we </a:t>
            </a:r>
            <a:r>
              <a:rPr lang="en-US" sz="2400" b="1" dirty="0"/>
              <a:t>can</a:t>
            </a:r>
            <a:r>
              <a:rPr lang="en-US" sz="2400" b="1" spc="5" dirty="0"/>
              <a:t> </a:t>
            </a:r>
            <a:r>
              <a:rPr lang="en-US" sz="2400" b="1" dirty="0"/>
              <a:t>use</a:t>
            </a:r>
            <a:r>
              <a:rPr lang="en-US" sz="2400" b="1" spc="-5" dirty="0"/>
              <a:t> </a:t>
            </a:r>
            <a:r>
              <a:rPr lang="en-US" sz="2400" b="1" dirty="0"/>
              <a:t>the</a:t>
            </a:r>
            <a:r>
              <a:rPr lang="en-US" sz="2400" b="1" spc="5" dirty="0"/>
              <a:t> </a:t>
            </a:r>
            <a:r>
              <a:rPr lang="en-US" sz="2400" b="1" dirty="0"/>
              <a:t>following </a:t>
            </a:r>
            <a:r>
              <a:rPr lang="en-US" sz="2400" b="1" spc="-5" dirty="0"/>
              <a:t>formulae.</a:t>
            </a:r>
          </a:p>
          <a:p>
            <a:pPr marL="222885">
              <a:lnSpc>
                <a:spcPct val="100000"/>
              </a:lnSpc>
              <a:spcBef>
                <a:spcPts val="1660"/>
              </a:spcBef>
            </a:pPr>
            <a:r>
              <a:rPr lang="en-US" sz="2400" b="1" dirty="0"/>
              <a:t>Y</a:t>
            </a:r>
            <a:r>
              <a:rPr lang="en-US" sz="2400" b="1" spc="-80" dirty="0"/>
              <a:t> </a:t>
            </a:r>
            <a:r>
              <a:rPr lang="en-US" sz="2400" b="1" dirty="0"/>
              <a:t>=</a:t>
            </a:r>
            <a:r>
              <a:rPr lang="en-US" sz="2400" b="1" spc="445" dirty="0"/>
              <a:t> </a:t>
            </a:r>
            <a:r>
              <a:rPr lang="en-US" sz="2400" b="1" dirty="0"/>
              <a:t>(0.299)</a:t>
            </a:r>
            <a:r>
              <a:rPr lang="en-US" sz="2400" b="1" spc="-5" dirty="0"/>
              <a:t> </a:t>
            </a:r>
            <a:r>
              <a:rPr lang="en-US" sz="2400" b="1" dirty="0"/>
              <a:t>R +</a:t>
            </a:r>
            <a:r>
              <a:rPr lang="en-US" sz="2400" b="1" spc="5" dirty="0"/>
              <a:t> </a:t>
            </a:r>
            <a:r>
              <a:rPr lang="en-US" sz="2400" b="1" dirty="0"/>
              <a:t>(0.587) G</a:t>
            </a:r>
            <a:r>
              <a:rPr lang="en-US" sz="2400" b="1" spc="-15" dirty="0"/>
              <a:t> </a:t>
            </a:r>
            <a:r>
              <a:rPr lang="en-US" sz="2400" b="1" dirty="0"/>
              <a:t>+</a:t>
            </a:r>
            <a:r>
              <a:rPr lang="en-US" sz="2400" b="1" spc="5" dirty="0"/>
              <a:t> </a:t>
            </a:r>
            <a:r>
              <a:rPr lang="en-US" sz="2400" b="1" spc="-15" dirty="0"/>
              <a:t>(0.114)</a:t>
            </a:r>
            <a:r>
              <a:rPr lang="en-US" sz="2400" b="1" dirty="0"/>
              <a:t> B</a:t>
            </a:r>
          </a:p>
          <a:p>
            <a:pPr marL="165735">
              <a:lnSpc>
                <a:spcPct val="100000"/>
              </a:lnSpc>
              <a:spcBef>
                <a:spcPts val="1650"/>
              </a:spcBef>
            </a:pPr>
            <a:r>
              <a:rPr lang="en-US" sz="2400" b="1" spc="-10" dirty="0" err="1"/>
              <a:t>Cb</a:t>
            </a:r>
            <a:r>
              <a:rPr lang="en-US" sz="2400" b="1" spc="-5" dirty="0"/>
              <a:t> </a:t>
            </a:r>
            <a:r>
              <a:rPr lang="en-US" sz="2400" b="1" dirty="0"/>
              <a:t>= (-0.169) R</a:t>
            </a:r>
            <a:r>
              <a:rPr lang="en-US" sz="2400" b="1" spc="-15" dirty="0"/>
              <a:t> </a:t>
            </a:r>
            <a:r>
              <a:rPr lang="en-US" sz="2400" b="1" dirty="0"/>
              <a:t>-</a:t>
            </a:r>
            <a:r>
              <a:rPr lang="en-US" sz="2400" b="1" spc="-5" dirty="0"/>
              <a:t> </a:t>
            </a:r>
            <a:r>
              <a:rPr lang="en-US" sz="2400" b="1" dirty="0"/>
              <a:t>(0.332)</a:t>
            </a:r>
            <a:r>
              <a:rPr lang="en-US" sz="2400" b="1" spc="-5" dirty="0"/>
              <a:t> </a:t>
            </a:r>
            <a:r>
              <a:rPr lang="en-US" sz="2400" b="1" dirty="0"/>
              <a:t>G</a:t>
            </a:r>
            <a:r>
              <a:rPr lang="en-US" sz="2400" b="1" spc="-5" dirty="0"/>
              <a:t> </a:t>
            </a:r>
            <a:r>
              <a:rPr lang="en-US" sz="2400" b="1" dirty="0"/>
              <a:t>+</a:t>
            </a:r>
            <a:r>
              <a:rPr lang="en-US" sz="2400" b="1" spc="-10" dirty="0"/>
              <a:t> </a:t>
            </a:r>
            <a:r>
              <a:rPr lang="en-US" sz="2400" b="1" dirty="0"/>
              <a:t>(0.500)</a:t>
            </a:r>
            <a:r>
              <a:rPr lang="en-US" sz="2400" b="1" spc="-5" dirty="0"/>
              <a:t> </a:t>
            </a:r>
            <a:r>
              <a:rPr lang="en-US" sz="2400" b="1" dirty="0"/>
              <a:t>B</a:t>
            </a:r>
          </a:p>
          <a:p>
            <a:pPr marL="165735">
              <a:lnSpc>
                <a:spcPct val="100000"/>
              </a:lnSpc>
              <a:spcBef>
                <a:spcPts val="1650"/>
              </a:spcBef>
            </a:pPr>
            <a:r>
              <a:rPr lang="en-US" sz="2400" b="1" spc="-10" dirty="0"/>
              <a:t>Cr</a:t>
            </a:r>
            <a:r>
              <a:rPr lang="en-US" sz="2400" b="1" spc="-5" dirty="0"/>
              <a:t> </a:t>
            </a:r>
            <a:r>
              <a:rPr lang="en-US" sz="2400" b="1" dirty="0"/>
              <a:t>= (0.500) R</a:t>
            </a:r>
            <a:r>
              <a:rPr lang="en-US" sz="2400" b="1" spc="-5" dirty="0"/>
              <a:t> </a:t>
            </a:r>
            <a:r>
              <a:rPr lang="en-US" sz="2400" b="1" dirty="0"/>
              <a:t>+</a:t>
            </a:r>
            <a:r>
              <a:rPr lang="en-US" sz="2400" b="1" spc="-10" dirty="0"/>
              <a:t> </a:t>
            </a:r>
            <a:r>
              <a:rPr lang="en-US" sz="2400" b="1" dirty="0"/>
              <a:t>(-0.419)</a:t>
            </a:r>
            <a:r>
              <a:rPr lang="en-US" sz="2400" b="1" spc="-5" dirty="0"/>
              <a:t> </a:t>
            </a:r>
            <a:r>
              <a:rPr lang="en-US" sz="2400" b="1" dirty="0"/>
              <a:t>G</a:t>
            </a:r>
            <a:r>
              <a:rPr lang="en-US" sz="2400" b="1" spc="-15" dirty="0"/>
              <a:t> </a:t>
            </a:r>
            <a:r>
              <a:rPr lang="en-US" sz="2400" b="1" dirty="0"/>
              <a:t>+ (-0.081)</a:t>
            </a:r>
            <a:r>
              <a:rPr lang="en-US" sz="2400" b="1" spc="-5" dirty="0"/>
              <a:t> </a:t>
            </a:r>
            <a:r>
              <a:rPr lang="en-US" sz="2400" b="1" dirty="0"/>
              <a:t>B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lang="en-US" sz="18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65193602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A2628104-2602-405C-B4DA-90CBDD4DCDBD}"/>
              </a:ext>
            </a:extLst>
          </p:cNvPr>
          <p:cNvSpPr/>
          <p:nvPr/>
        </p:nvSpPr>
        <p:spPr>
          <a:xfrm>
            <a:off x="0" y="-20320"/>
            <a:ext cx="12192000" cy="2531482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2" descr="Logo Trường Đại học Kinh tế Tài chính TP.HCM | Kinh tế, Tài chính, Kính">
            <a:extLst>
              <a:ext uri="{FF2B5EF4-FFF2-40B4-BE49-F238E27FC236}">
                <a16:creationId xmlns="" xmlns:a16="http://schemas.microsoft.com/office/drawing/2014/main" id="{442A4BE4-184A-4EB1-B670-97400A37E0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173621"/>
            <a:ext cx="1574157" cy="1574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2E542BFB-9E50-4D08-B969-7F76DB81AFC5}"/>
              </a:ext>
            </a:extLst>
          </p:cNvPr>
          <p:cNvSpPr/>
          <p:nvPr/>
        </p:nvSpPr>
        <p:spPr>
          <a:xfrm>
            <a:off x="1488258" y="11045"/>
            <a:ext cx="8125859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6350">
                  <a:solidFill>
                    <a:srgbClr val="00FF00"/>
                  </a:solidFill>
                  <a:prstDash val="solid"/>
                </a:ln>
                <a:solidFill>
                  <a:srgbClr val="FFFF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HUMAN SKIN COLOR </a:t>
            </a:r>
          </a:p>
          <a:p>
            <a:pPr algn="ctr"/>
            <a:r>
              <a:rPr lang="en-US" sz="5400" b="1" dirty="0">
                <a:ln w="6350">
                  <a:solidFill>
                    <a:srgbClr val="00FF00"/>
                  </a:solidFill>
                  <a:prstDash val="solid"/>
                </a:ln>
                <a:solidFill>
                  <a:srgbClr val="FFFF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BASED FACEDETECTION</a:t>
            </a:r>
            <a:endParaRPr lang="en-US" sz="5400" b="1" cap="none" spc="0" dirty="0">
              <a:ln w="6350">
                <a:solidFill>
                  <a:srgbClr val="00FF00"/>
                </a:solidFill>
                <a:prstDash val="solid"/>
              </a:ln>
              <a:solidFill>
                <a:srgbClr val="FFFF00"/>
              </a:solidFill>
              <a:effectLst/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1C611FEB-AE98-4CC4-BC72-6EA67C48FE08}"/>
              </a:ext>
            </a:extLst>
          </p:cNvPr>
          <p:cNvSpPr/>
          <p:nvPr/>
        </p:nvSpPr>
        <p:spPr>
          <a:xfrm>
            <a:off x="9115864" y="-173621"/>
            <a:ext cx="3164970" cy="212365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b="1" dirty="0">
                <a:ln w="0">
                  <a:solidFill>
                    <a:srgbClr val="FFFF00"/>
                  </a:solidFill>
                </a:ln>
                <a:solidFill>
                  <a:srgbClr val="00FF00"/>
                </a:solidFill>
                <a:effectLst>
                  <a:reflection blurRad="6350" stA="53000" endA="300" endPos="35500" dir="5400000" sy="-90000" algn="bl" rotWithShape="0"/>
                </a:effectLst>
              </a:rPr>
              <a:t>GROUP</a:t>
            </a:r>
            <a:r>
              <a:rPr lang="en-US" sz="6600" b="1" dirty="0">
                <a:ln w="0">
                  <a:solidFill>
                    <a:srgbClr val="00FF00"/>
                  </a:solidFill>
                </a:ln>
                <a:solidFill>
                  <a:srgbClr val="FFFF00"/>
                </a:solidFill>
                <a:effectLst>
                  <a:reflection blurRad="6350" stA="53000" endA="300" endPos="35500" dir="5400000" sy="-90000" algn="bl" rotWithShape="0"/>
                </a:effectLst>
              </a:rPr>
              <a:t> </a:t>
            </a:r>
            <a:r>
              <a:rPr lang="en-US" sz="6600" b="1" dirty="0">
                <a:ln w="0">
                  <a:solidFill>
                    <a:srgbClr val="FFFF00"/>
                  </a:solidFill>
                </a:ln>
                <a:solidFill>
                  <a:srgbClr val="00FF00"/>
                </a:solidFill>
                <a:effectLst>
                  <a:reflection blurRad="6350" stA="53000" endA="300" endPos="35500" dir="5400000" sy="-90000" algn="bl" rotWithShape="0"/>
                </a:effectLst>
              </a:rPr>
              <a:t>3</a:t>
            </a:r>
            <a:endParaRPr lang="en-US" sz="6600" b="1" cap="none" spc="0" dirty="0">
              <a:ln w="0">
                <a:solidFill>
                  <a:srgbClr val="FFFF00"/>
                </a:solidFill>
              </a:ln>
              <a:solidFill>
                <a:srgbClr val="00FF00"/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pic>
        <p:nvPicPr>
          <p:cNvPr id="9" name="object 6">
            <a:extLst>
              <a:ext uri="{FF2B5EF4-FFF2-40B4-BE49-F238E27FC236}">
                <a16:creationId xmlns="" xmlns:a16="http://schemas.microsoft.com/office/drawing/2014/main" id="{FD741905-9AB7-423A-B75C-4A1129506C86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2511162"/>
            <a:ext cx="12192000" cy="434683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FE3D5A6B-C760-439B-97DD-0F63973567E3}"/>
              </a:ext>
            </a:extLst>
          </p:cNvPr>
          <p:cNvSpPr/>
          <p:nvPr/>
        </p:nvSpPr>
        <p:spPr>
          <a:xfrm>
            <a:off x="0" y="2511161"/>
            <a:ext cx="12192000" cy="830065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107314">
              <a:lnSpc>
                <a:spcPct val="100000"/>
              </a:lnSpc>
              <a:spcBef>
                <a:spcPts val="100"/>
              </a:spcBef>
            </a:pPr>
            <a:r>
              <a:rPr lang="en-US" sz="2000" b="1" spc="-5" dirty="0">
                <a:ln>
                  <a:solidFill>
                    <a:srgbClr val="FF00FF"/>
                  </a:solidFill>
                </a:ln>
                <a:latin typeface="Rockwell Extra Bold" panose="02060903040505020403" pitchFamily="18" charset="0"/>
                <a:cs typeface="Times New Roman"/>
              </a:rPr>
              <a:t>The</a:t>
            </a:r>
            <a:r>
              <a:rPr lang="en-US" sz="2000" b="1" dirty="0">
                <a:ln>
                  <a:solidFill>
                    <a:srgbClr val="FF00FF"/>
                  </a:solidFill>
                </a:ln>
                <a:latin typeface="Rockwell Extra Bold" panose="02060903040505020403" pitchFamily="18" charset="0"/>
                <a:cs typeface="Times New Roman"/>
              </a:rPr>
              <a:t> process</a:t>
            </a:r>
            <a:r>
              <a:rPr lang="en-US" sz="2000" b="1" spc="-5" dirty="0">
                <a:ln>
                  <a:solidFill>
                    <a:srgbClr val="FF00FF"/>
                  </a:solidFill>
                </a:ln>
                <a:latin typeface="Rockwell Extra Bold" panose="02060903040505020403" pitchFamily="18" charset="0"/>
                <a:cs typeface="Times New Roman"/>
              </a:rPr>
              <a:t> </a:t>
            </a:r>
            <a:r>
              <a:rPr lang="en-US" sz="2000" b="1" dirty="0">
                <a:ln>
                  <a:solidFill>
                    <a:srgbClr val="FF00FF"/>
                  </a:solidFill>
                </a:ln>
                <a:latin typeface="Rockwell Extra Bold" panose="02060903040505020403" pitchFamily="18" charset="0"/>
                <a:cs typeface="Times New Roman"/>
              </a:rPr>
              <a:t>for </a:t>
            </a:r>
            <a:r>
              <a:rPr lang="en-US" sz="2000" b="1" spc="-5" dirty="0">
                <a:ln>
                  <a:solidFill>
                    <a:srgbClr val="FF00FF"/>
                  </a:solidFill>
                </a:ln>
                <a:latin typeface="Rockwell Extra Bold" panose="02060903040505020403" pitchFamily="18" charset="0"/>
                <a:cs typeface="Times New Roman"/>
              </a:rPr>
              <a:t>face</a:t>
            </a:r>
            <a:r>
              <a:rPr lang="en-US" sz="2000" b="1" spc="5" dirty="0">
                <a:ln>
                  <a:solidFill>
                    <a:srgbClr val="FF00FF"/>
                  </a:solidFill>
                </a:ln>
                <a:latin typeface="Rockwell Extra Bold" panose="02060903040505020403" pitchFamily="18" charset="0"/>
                <a:cs typeface="Times New Roman"/>
              </a:rPr>
              <a:t> </a:t>
            </a:r>
            <a:r>
              <a:rPr lang="en-US" sz="2000" b="1" dirty="0">
                <a:ln>
                  <a:solidFill>
                    <a:srgbClr val="FF00FF"/>
                  </a:solidFill>
                </a:ln>
                <a:latin typeface="Rockwell Extra Bold" panose="02060903040505020403" pitchFamily="18" charset="0"/>
                <a:cs typeface="Times New Roman"/>
              </a:rPr>
              <a:t>detection based on </a:t>
            </a:r>
            <a:r>
              <a:rPr lang="en-US" sz="2000" b="1" spc="-5" dirty="0">
                <a:ln>
                  <a:solidFill>
                    <a:srgbClr val="FF00FF"/>
                  </a:solidFill>
                </a:ln>
                <a:latin typeface="Rockwell Extra Bold" panose="02060903040505020403" pitchFamily="18" charset="0"/>
                <a:cs typeface="Times New Roman"/>
              </a:rPr>
              <a:t>human</a:t>
            </a:r>
            <a:r>
              <a:rPr lang="en-US" sz="2000" b="1" spc="5" dirty="0">
                <a:ln>
                  <a:solidFill>
                    <a:srgbClr val="FF00FF"/>
                  </a:solidFill>
                </a:ln>
                <a:latin typeface="Rockwell Extra Bold" panose="02060903040505020403" pitchFamily="18" charset="0"/>
                <a:cs typeface="Times New Roman"/>
              </a:rPr>
              <a:t> </a:t>
            </a:r>
            <a:r>
              <a:rPr lang="en-US" sz="2000" b="1" spc="-5" dirty="0">
                <a:ln>
                  <a:solidFill>
                    <a:srgbClr val="FF00FF"/>
                  </a:solidFill>
                </a:ln>
                <a:latin typeface="Rockwell Extra Bold" panose="02060903040505020403" pitchFamily="18" charset="0"/>
                <a:cs typeface="Times New Roman"/>
              </a:rPr>
              <a:t>skin</a:t>
            </a:r>
            <a:r>
              <a:rPr lang="en-US" sz="2000" b="1" spc="5" dirty="0">
                <a:ln>
                  <a:solidFill>
                    <a:srgbClr val="FF00FF"/>
                  </a:solidFill>
                </a:ln>
                <a:latin typeface="Rockwell Extra Bold" panose="02060903040505020403" pitchFamily="18" charset="0"/>
                <a:cs typeface="Times New Roman"/>
              </a:rPr>
              <a:t> </a:t>
            </a:r>
            <a:r>
              <a:rPr lang="en-US" sz="2000" b="1" spc="-5" dirty="0">
                <a:ln>
                  <a:solidFill>
                    <a:srgbClr val="FF00FF"/>
                  </a:solidFill>
                </a:ln>
                <a:latin typeface="Rockwell Extra Bold" panose="02060903040505020403" pitchFamily="18" charset="0"/>
                <a:cs typeface="Times New Roman"/>
              </a:rPr>
              <a:t>color</a:t>
            </a:r>
            <a:r>
              <a:rPr lang="en-US" sz="2000" b="1" spc="5" dirty="0">
                <a:ln>
                  <a:solidFill>
                    <a:srgbClr val="FF00FF"/>
                  </a:solidFill>
                </a:ln>
                <a:latin typeface="Rockwell Extra Bold" panose="02060903040505020403" pitchFamily="18" charset="0"/>
                <a:cs typeface="Times New Roman"/>
              </a:rPr>
              <a:t> </a:t>
            </a:r>
            <a:r>
              <a:rPr lang="en-US" sz="2000" b="1" spc="-5" dirty="0">
                <a:ln>
                  <a:solidFill>
                    <a:srgbClr val="FF00FF"/>
                  </a:solidFill>
                </a:ln>
                <a:latin typeface="Rockwell Extra Bold" panose="02060903040505020403" pitchFamily="18" charset="0"/>
                <a:cs typeface="Times New Roman"/>
              </a:rPr>
              <a:t>involves</a:t>
            </a:r>
            <a:r>
              <a:rPr lang="en-US" sz="2000" b="1" spc="5" dirty="0">
                <a:ln>
                  <a:solidFill>
                    <a:srgbClr val="FF00FF"/>
                  </a:solidFill>
                </a:ln>
                <a:latin typeface="Rockwell Extra Bold" panose="02060903040505020403" pitchFamily="18" charset="0"/>
                <a:cs typeface="Times New Roman"/>
              </a:rPr>
              <a:t> </a:t>
            </a:r>
            <a:r>
              <a:rPr lang="en-US" sz="2000" b="1" spc="-5" dirty="0">
                <a:ln>
                  <a:solidFill>
                    <a:srgbClr val="FF00FF"/>
                  </a:solidFill>
                </a:ln>
                <a:latin typeface="Rockwell Extra Bold" panose="02060903040505020403" pitchFamily="18" charset="0"/>
                <a:cs typeface="Times New Roman"/>
              </a:rPr>
              <a:t>two stages.</a:t>
            </a:r>
            <a:r>
              <a:rPr lang="en-US" sz="2000" b="1" dirty="0">
                <a:ln>
                  <a:solidFill>
                    <a:srgbClr val="FF00FF"/>
                  </a:solidFill>
                </a:ln>
                <a:latin typeface="Rockwell Extra Bold" panose="02060903040505020403" pitchFamily="18" charset="0"/>
              </a:rPr>
              <a:t> </a:t>
            </a:r>
            <a:endParaRPr lang="en-US" dirty="0"/>
          </a:p>
          <a:p>
            <a:pPr marL="107314">
              <a:lnSpc>
                <a:spcPct val="100000"/>
              </a:lnSpc>
              <a:spcBef>
                <a:spcPts val="100"/>
              </a:spcBef>
            </a:pPr>
            <a:r>
              <a:rPr lang="en-US" sz="2400" b="1" dirty="0"/>
              <a:t>2.</a:t>
            </a:r>
            <a:r>
              <a:rPr lang="en-US" sz="2400" b="1" spc="5" dirty="0"/>
              <a:t> </a:t>
            </a:r>
            <a:r>
              <a:rPr lang="en-US" sz="2400" spc="-5" dirty="0">
                <a:latin typeface="Times New Roman"/>
                <a:cs typeface="Times New Roman"/>
              </a:rPr>
              <a:t>Finding </a:t>
            </a:r>
            <a:r>
              <a:rPr lang="en-US" sz="2400" dirty="0">
                <a:latin typeface="Times New Roman"/>
                <a:cs typeface="Times New Roman"/>
              </a:rPr>
              <a:t>out</a:t>
            </a:r>
            <a:r>
              <a:rPr lang="en-US" sz="2400" spc="-5" dirty="0">
                <a:latin typeface="Times New Roman"/>
                <a:cs typeface="Times New Roman"/>
              </a:rPr>
              <a:t> </a:t>
            </a:r>
            <a:r>
              <a:rPr lang="en-US" sz="2400" dirty="0">
                <a:latin typeface="Times New Roman"/>
                <a:cs typeface="Times New Roman"/>
              </a:rPr>
              <a:t>region</a:t>
            </a:r>
            <a:r>
              <a:rPr lang="en-US" sz="2400" spc="-10" dirty="0">
                <a:latin typeface="Times New Roman"/>
                <a:cs typeface="Times New Roman"/>
              </a:rPr>
              <a:t> </a:t>
            </a:r>
            <a:r>
              <a:rPr lang="en-US" sz="2400" dirty="0">
                <a:latin typeface="Times New Roman"/>
                <a:cs typeface="Times New Roman"/>
              </a:rPr>
              <a:t>containing</a:t>
            </a:r>
            <a:r>
              <a:rPr lang="en-US" sz="2400" spc="-5" dirty="0">
                <a:latin typeface="Times New Roman"/>
                <a:cs typeface="Times New Roman"/>
              </a:rPr>
              <a:t> </a:t>
            </a:r>
            <a:r>
              <a:rPr lang="en-US" sz="2400" dirty="0">
                <a:latin typeface="Times New Roman"/>
                <a:cs typeface="Times New Roman"/>
              </a:rPr>
              <a:t>facial</a:t>
            </a:r>
            <a:r>
              <a:rPr lang="en-US" sz="2400" spc="-5" dirty="0">
                <a:latin typeface="Times New Roman"/>
                <a:cs typeface="Times New Roman"/>
              </a:rPr>
              <a:t> part.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6D53C8A8-2370-484B-AA3F-87FB5D9A1B97}"/>
              </a:ext>
            </a:extLst>
          </p:cNvPr>
          <p:cNvSpPr/>
          <p:nvPr/>
        </p:nvSpPr>
        <p:spPr>
          <a:xfrm>
            <a:off x="2645410" y="5750593"/>
            <a:ext cx="3282950" cy="107721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r"/>
            <a:r>
              <a:rPr lang="en-US" sz="3600" b="1" cap="none" spc="0" dirty="0">
                <a:ln w="22225">
                  <a:solidFill>
                    <a:schemeClr val="tx1"/>
                  </a:solidFill>
                  <a:prstDash val="solid"/>
                </a:ln>
                <a:solidFill>
                  <a:srgbClr val="FFFF00"/>
                </a:solidFill>
                <a:effectLst/>
              </a:rPr>
              <a:t>A</a:t>
            </a:r>
          </a:p>
          <a:p>
            <a:pPr algn="r"/>
            <a:r>
              <a:rPr lang="en-US" sz="2800" spc="-5" dirty="0">
                <a:ln>
                  <a:solidFill>
                    <a:schemeClr val="tx1"/>
                  </a:solidFill>
                </a:ln>
                <a:solidFill>
                  <a:srgbClr val="00FF00"/>
                </a:solidFill>
                <a:latin typeface="Showcard Gothic" panose="04020904020102020604" pitchFamily="82" charset="0"/>
                <a:cs typeface="Times New Roman"/>
              </a:rPr>
              <a:t>    Original image</a:t>
            </a:r>
            <a:endParaRPr lang="en-US" sz="2800" b="1" cap="none" spc="0" dirty="0">
              <a:ln>
                <a:solidFill>
                  <a:schemeClr val="tx1"/>
                </a:solidFill>
              </a:ln>
              <a:solidFill>
                <a:srgbClr val="00FF00"/>
              </a:solidFill>
              <a:effectLst/>
              <a:latin typeface="Showcard Gothic" panose="04020904020102020604" pitchFamily="82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C35DC67F-A1F8-49EC-A284-D9FC479C751A}"/>
              </a:ext>
            </a:extLst>
          </p:cNvPr>
          <p:cNvSpPr/>
          <p:nvPr/>
        </p:nvSpPr>
        <p:spPr>
          <a:xfrm>
            <a:off x="7088608" y="5319706"/>
            <a:ext cx="4918013" cy="150810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r"/>
            <a:r>
              <a:rPr lang="en-US" sz="3600" b="1" cap="none" spc="0" dirty="0">
                <a:ln w="22225">
                  <a:solidFill>
                    <a:schemeClr val="tx1"/>
                  </a:solidFill>
                  <a:prstDash val="solid"/>
                </a:ln>
                <a:solidFill>
                  <a:srgbClr val="00FF00"/>
                </a:solidFill>
                <a:effectLst/>
              </a:rPr>
              <a:t>B</a:t>
            </a:r>
          </a:p>
          <a:p>
            <a:pPr algn="r"/>
            <a:r>
              <a:rPr lang="en-US" sz="2800" spc="-5" dirty="0">
                <a:ln>
                  <a:solidFill>
                    <a:schemeClr val="tx1"/>
                  </a:solidFill>
                </a:ln>
                <a:solidFill>
                  <a:srgbClr val="FFFF00"/>
                </a:solidFill>
                <a:latin typeface="Showcard Gothic" panose="04020904020102020604" pitchFamily="82" charset="0"/>
                <a:cs typeface="Times New Roman"/>
              </a:rPr>
              <a:t>Face Detected image</a:t>
            </a:r>
          </a:p>
          <a:p>
            <a:pPr algn="r"/>
            <a:r>
              <a:rPr lang="en-US" sz="2800" spc="-5" dirty="0">
                <a:ln>
                  <a:solidFill>
                    <a:schemeClr val="tx1"/>
                  </a:solidFill>
                </a:ln>
                <a:solidFill>
                  <a:srgbClr val="FFFF00"/>
                </a:solidFill>
                <a:latin typeface="Showcard Gothic" panose="04020904020102020604" pitchFamily="82" charset="0"/>
                <a:cs typeface="Times New Roman"/>
              </a:rPr>
              <a:t>(shown using Rectangle)</a:t>
            </a:r>
            <a:endParaRPr lang="en-US" sz="3600" b="1" cap="none" spc="0" dirty="0">
              <a:ln>
                <a:solidFill>
                  <a:schemeClr val="tx1"/>
                </a:solidFill>
              </a:ln>
              <a:solidFill>
                <a:srgbClr val="FFFF00"/>
              </a:solidFill>
              <a:effectLst/>
              <a:latin typeface="Showcard Gothic" panose="04020904020102020604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1513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art 6">
            <a:extLst>
              <a:ext uri="{FF2B5EF4-FFF2-40B4-BE49-F238E27FC236}">
                <a16:creationId xmlns="" xmlns:a16="http://schemas.microsoft.com/office/drawing/2014/main" id="{D2A4A2CF-B8FB-458D-8CA2-CE525FA48A46}"/>
              </a:ext>
            </a:extLst>
          </p:cNvPr>
          <p:cNvSpPr/>
          <p:nvPr/>
        </p:nvSpPr>
        <p:spPr>
          <a:xfrm>
            <a:off x="-1" y="2511162"/>
            <a:ext cx="12191999" cy="4346838"/>
          </a:xfrm>
          <a:prstGeom prst="heart">
            <a:avLst/>
          </a:prstGeom>
          <a:solidFill>
            <a:srgbClr val="FF00FF">
              <a:alpha val="50000"/>
            </a:srgbClr>
          </a:solidFill>
          <a:ln w="76200">
            <a:solidFill>
              <a:srgbClr val="FF00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FF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A2628104-2602-405C-B4DA-90CBDD4DCDBD}"/>
              </a:ext>
            </a:extLst>
          </p:cNvPr>
          <p:cNvSpPr/>
          <p:nvPr/>
        </p:nvSpPr>
        <p:spPr>
          <a:xfrm>
            <a:off x="0" y="-20320"/>
            <a:ext cx="12192000" cy="2531482"/>
          </a:xfrm>
          <a:prstGeom prst="rect">
            <a:avLst/>
          </a:prstGeom>
          <a:solidFill>
            <a:schemeClr val="bg1">
              <a:lumMod val="6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2" descr="Logo Trường Đại học Kinh tế Tài chính TP.HCM | Kinh tế, Tài chính, Kính">
            <a:extLst>
              <a:ext uri="{FF2B5EF4-FFF2-40B4-BE49-F238E27FC236}">
                <a16:creationId xmlns="" xmlns:a16="http://schemas.microsoft.com/office/drawing/2014/main" id="{442A4BE4-184A-4EB1-B670-97400A37E0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173621"/>
            <a:ext cx="1574157" cy="1574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2E542BFB-9E50-4D08-B969-7F76DB81AFC5}"/>
              </a:ext>
            </a:extLst>
          </p:cNvPr>
          <p:cNvSpPr/>
          <p:nvPr/>
        </p:nvSpPr>
        <p:spPr>
          <a:xfrm>
            <a:off x="1421756" y="476274"/>
            <a:ext cx="8125859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6350">
                  <a:solidFill>
                    <a:schemeClr val="bg1"/>
                  </a:solidFill>
                  <a:prstDash val="solid"/>
                </a:ln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ADVANTAGES AND DISADVANTAGES</a:t>
            </a:r>
            <a:endParaRPr lang="en-US" sz="5400" b="1" cap="none" spc="0" dirty="0">
              <a:ln w="6350">
                <a:solidFill>
                  <a:schemeClr val="bg1"/>
                </a:solidFill>
                <a:prstDash val="solid"/>
              </a:ln>
              <a:solidFill>
                <a:srgbClr val="00B0F0"/>
              </a:solidFill>
              <a:effectLst/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1C611FEB-AE98-4CC4-BC72-6EA67C48FE08}"/>
              </a:ext>
            </a:extLst>
          </p:cNvPr>
          <p:cNvSpPr/>
          <p:nvPr/>
        </p:nvSpPr>
        <p:spPr>
          <a:xfrm>
            <a:off x="9115864" y="-173621"/>
            <a:ext cx="3164970" cy="212365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b="1" dirty="0">
                <a:ln w="0">
                  <a:solidFill>
                    <a:srgbClr val="00B0F0"/>
                  </a:solidFill>
                </a:ln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</a:rPr>
              <a:t>GROUP 3</a:t>
            </a:r>
            <a:endParaRPr lang="en-US" sz="6600" b="1" cap="none" spc="0" dirty="0">
              <a:ln w="0">
                <a:solidFill>
                  <a:srgbClr val="00B0F0"/>
                </a:solidFill>
              </a:ln>
              <a:solidFill>
                <a:schemeClr val="bg1"/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="" xmlns:a16="http://schemas.microsoft.com/office/drawing/2014/main" id="{0CDDD453-2D7D-4B7A-8140-A570D8FB2480}"/>
              </a:ext>
            </a:extLst>
          </p:cNvPr>
          <p:cNvSpPr/>
          <p:nvPr/>
        </p:nvSpPr>
        <p:spPr>
          <a:xfrm>
            <a:off x="0" y="2511162"/>
            <a:ext cx="5943603" cy="4346838"/>
          </a:xfrm>
          <a:custGeom>
            <a:avLst/>
            <a:gdLst>
              <a:gd name="connsiteX0" fmla="*/ 1073239 w 2264289"/>
              <a:gd name="connsiteY0" fmla="*/ 104 h 3141915"/>
              <a:gd name="connsiteX1" fmla="*/ 2264289 w 2264289"/>
              <a:gd name="connsiteY1" fmla="*/ 755921 h 3141915"/>
              <a:gd name="connsiteX2" fmla="*/ 2264289 w 2264289"/>
              <a:gd name="connsiteY2" fmla="*/ 3141915 h 3141915"/>
              <a:gd name="connsiteX3" fmla="*/ 1073239 w 2264289"/>
              <a:gd name="connsiteY3" fmla="*/ 104 h 3141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64289" h="3141915">
                <a:moveTo>
                  <a:pt x="1073239" y="104"/>
                </a:moveTo>
                <a:cubicBezTo>
                  <a:pt x="1522581" y="5638"/>
                  <a:pt x="2000864" y="233985"/>
                  <a:pt x="2264289" y="755921"/>
                </a:cubicBezTo>
                <a:lnTo>
                  <a:pt x="2264289" y="3141915"/>
                </a:lnTo>
                <a:cubicBezTo>
                  <a:pt x="-1034388" y="1426982"/>
                  <a:pt x="-75079" y="-14039"/>
                  <a:pt x="1073239" y="104"/>
                </a:cubicBezTo>
                <a:close/>
              </a:path>
            </a:pathLst>
          </a:cu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marL="25400" algn="ctr">
              <a:lnSpc>
                <a:spcPct val="100000"/>
              </a:lnSpc>
              <a:spcBef>
                <a:spcPts val="100"/>
              </a:spcBef>
              <a:buClr>
                <a:srgbClr val="0ACFD8"/>
              </a:buClr>
              <a:buSzPct val="95000"/>
              <a:tabLst>
                <a:tab pos="298450" algn="l"/>
              </a:tabLst>
            </a:pPr>
            <a:endParaRPr lang="en-US" sz="2400" b="1" dirty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marL="25400" algn="ctr">
              <a:lnSpc>
                <a:spcPct val="100000"/>
              </a:lnSpc>
              <a:spcBef>
                <a:spcPts val="100"/>
              </a:spcBef>
              <a:buClr>
                <a:srgbClr val="0ACFD8"/>
              </a:buClr>
              <a:buSzPct val="95000"/>
              <a:tabLst>
                <a:tab pos="298450" algn="l"/>
              </a:tabLst>
            </a:pPr>
            <a:r>
              <a:rPr lang="en-US" sz="2400" b="1" dirty="0">
                <a:solidFill>
                  <a:schemeClr val="bg1"/>
                </a:solidFill>
                <a:latin typeface="Times New Roman"/>
                <a:cs typeface="Times New Roman"/>
              </a:rPr>
              <a:t>Advantages:</a:t>
            </a:r>
            <a:endParaRPr lang="en-US" sz="2400" dirty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marL="334010">
              <a:spcBef>
                <a:spcPts val="1330"/>
              </a:spcBef>
            </a:pPr>
            <a:r>
              <a:rPr lang="en-US" sz="1600" spc="-5" dirty="0">
                <a:solidFill>
                  <a:schemeClr val="bg1"/>
                </a:solidFill>
                <a:latin typeface="Times New Roman"/>
                <a:cs typeface="Times New Roman"/>
              </a:rPr>
              <a:t>This </a:t>
            </a:r>
            <a:r>
              <a:rPr lang="en-US" sz="1600" spc="-10" dirty="0">
                <a:solidFill>
                  <a:schemeClr val="bg1"/>
                </a:solidFill>
                <a:latin typeface="Times New Roman"/>
                <a:cs typeface="Times New Roman"/>
              </a:rPr>
              <a:t>method</a:t>
            </a:r>
            <a:r>
              <a:rPr lang="en-US" sz="1600" spc="-5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en-US" sz="1600" dirty="0">
                <a:solidFill>
                  <a:schemeClr val="bg1"/>
                </a:solidFill>
                <a:latin typeface="Times New Roman"/>
                <a:cs typeface="Times New Roman"/>
              </a:rPr>
              <a:t>does not</a:t>
            </a:r>
            <a:r>
              <a:rPr lang="en-US" sz="1600" spc="-5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en-US" sz="1600" dirty="0">
                <a:solidFill>
                  <a:schemeClr val="bg1"/>
                </a:solidFill>
                <a:latin typeface="Times New Roman"/>
                <a:cs typeface="Times New Roman"/>
              </a:rPr>
              <a:t>need </a:t>
            </a:r>
            <a:r>
              <a:rPr lang="en-US" sz="1600" spc="-10" dirty="0">
                <a:solidFill>
                  <a:schemeClr val="bg1"/>
                </a:solidFill>
                <a:latin typeface="Times New Roman"/>
                <a:cs typeface="Times New Roman"/>
              </a:rPr>
              <a:t>time-consuming</a:t>
            </a:r>
            <a:r>
              <a:rPr lang="en-US" sz="1600" spc="5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en-US" sz="1600" spc="-5" dirty="0">
                <a:solidFill>
                  <a:schemeClr val="bg1"/>
                </a:solidFill>
                <a:latin typeface="Times New Roman"/>
                <a:cs typeface="Times New Roman"/>
              </a:rPr>
              <a:t>process </a:t>
            </a:r>
            <a:r>
              <a:rPr lang="en-US" sz="1600" dirty="0">
                <a:solidFill>
                  <a:schemeClr val="bg1"/>
                </a:solidFill>
                <a:latin typeface="Times New Roman"/>
                <a:cs typeface="Times New Roman"/>
              </a:rPr>
              <a:t>to </a:t>
            </a:r>
            <a:r>
              <a:rPr lang="en-US" sz="1600" spc="-5" dirty="0">
                <a:solidFill>
                  <a:schemeClr val="bg1"/>
                </a:solidFill>
                <a:latin typeface="Times New Roman"/>
                <a:cs typeface="Times New Roman"/>
              </a:rPr>
              <a:t>train</a:t>
            </a:r>
            <a:r>
              <a:rPr lang="en-US" sz="1600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en-US" sz="1600" spc="-5" dirty="0">
                <a:solidFill>
                  <a:schemeClr val="bg1"/>
                </a:solidFill>
                <a:latin typeface="Times New Roman"/>
                <a:cs typeface="Times New Roman"/>
              </a:rPr>
              <a:t>any</a:t>
            </a:r>
            <a:r>
              <a:rPr lang="en-US" sz="1600" spc="-15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en-US" sz="1600" spc="-5" dirty="0">
                <a:solidFill>
                  <a:schemeClr val="bg1"/>
                </a:solidFill>
                <a:latin typeface="Times New Roman"/>
                <a:cs typeface="Times New Roman"/>
              </a:rPr>
              <a:t>neural</a:t>
            </a:r>
            <a:r>
              <a:rPr lang="en-US" sz="1600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en-US" sz="1600" spc="-5" dirty="0">
                <a:solidFill>
                  <a:schemeClr val="bg1"/>
                </a:solidFill>
                <a:latin typeface="Times New Roman"/>
                <a:cs typeface="Times New Roman"/>
              </a:rPr>
              <a:t>network</a:t>
            </a:r>
            <a:r>
              <a:rPr lang="en-US" sz="1600" dirty="0">
                <a:solidFill>
                  <a:schemeClr val="bg1"/>
                </a:solidFill>
                <a:latin typeface="Times New Roman"/>
                <a:cs typeface="Times New Roman"/>
              </a:rPr>
              <a:t> or</a:t>
            </a:r>
            <a:r>
              <a:rPr lang="en-US" sz="1600" spc="-15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en-US" sz="1600" spc="-10" dirty="0">
                <a:solidFill>
                  <a:schemeClr val="bg1"/>
                </a:solidFill>
                <a:latin typeface="Times New Roman"/>
                <a:cs typeface="Times New Roman"/>
              </a:rPr>
              <a:t>classifier</a:t>
            </a:r>
          </a:p>
          <a:p>
            <a:pPr marL="12065" algn="ctr">
              <a:spcBef>
                <a:spcPts val="100"/>
              </a:spcBef>
              <a:tabLst>
                <a:tab pos="219710" algn="l"/>
              </a:tabLst>
            </a:pPr>
            <a:r>
              <a:rPr lang="en-US" sz="1600" spc="-5" dirty="0">
                <a:solidFill>
                  <a:schemeClr val="bg1"/>
                </a:solidFill>
                <a:latin typeface="Times New Roman"/>
                <a:cs typeface="Times New Roman"/>
              </a:rPr>
              <a:t> Also</a:t>
            </a:r>
            <a:r>
              <a:rPr lang="en-US" sz="1600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en-US" sz="1600" spc="-5" dirty="0">
                <a:solidFill>
                  <a:schemeClr val="bg1"/>
                </a:solidFill>
                <a:latin typeface="Times New Roman"/>
                <a:cs typeface="Times New Roman"/>
              </a:rPr>
              <a:t>there is</a:t>
            </a:r>
            <a:r>
              <a:rPr lang="en-US" sz="1600" dirty="0">
                <a:solidFill>
                  <a:schemeClr val="bg1"/>
                </a:solidFill>
                <a:latin typeface="Times New Roman"/>
                <a:cs typeface="Times New Roman"/>
              </a:rPr>
              <a:t> no</a:t>
            </a:r>
            <a:r>
              <a:rPr lang="en-US" sz="1600" spc="5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en-US" sz="1600" spc="-5" dirty="0">
                <a:solidFill>
                  <a:schemeClr val="bg1"/>
                </a:solidFill>
                <a:latin typeface="Times New Roman"/>
                <a:cs typeface="Times New Roman"/>
              </a:rPr>
              <a:t>need</a:t>
            </a:r>
            <a:r>
              <a:rPr lang="en-US" sz="1600" dirty="0">
                <a:solidFill>
                  <a:schemeClr val="bg1"/>
                </a:solidFill>
                <a:latin typeface="Times New Roman"/>
                <a:cs typeface="Times New Roman"/>
              </a:rPr>
              <a:t> of</a:t>
            </a:r>
            <a:r>
              <a:rPr lang="en-US" sz="1600" spc="-5" dirty="0">
                <a:solidFill>
                  <a:schemeClr val="bg1"/>
                </a:solidFill>
                <a:latin typeface="Times New Roman"/>
                <a:cs typeface="Times New Roman"/>
              </a:rPr>
              <a:t> computing</a:t>
            </a:r>
            <a:r>
              <a:rPr lang="en-US" sz="1600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en-US" sz="1600" spc="-5" dirty="0">
                <a:solidFill>
                  <a:schemeClr val="bg1"/>
                </a:solidFill>
                <a:latin typeface="Times New Roman"/>
                <a:cs typeface="Times New Roman"/>
              </a:rPr>
              <a:t>distance</a:t>
            </a:r>
            <a:r>
              <a:rPr lang="en-US" sz="1600" spc="-10" dirty="0">
                <a:solidFill>
                  <a:schemeClr val="bg1"/>
                </a:solidFill>
                <a:latin typeface="Times New Roman"/>
                <a:cs typeface="Times New Roman"/>
              </a:rPr>
              <a:t> measures</a:t>
            </a:r>
            <a:r>
              <a:rPr lang="en-US" sz="1600" spc="-5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en-US" sz="1600" spc="-10" dirty="0">
                <a:solidFill>
                  <a:schemeClr val="bg1"/>
                </a:solidFill>
                <a:latin typeface="Times New Roman"/>
                <a:cs typeface="Times New Roman"/>
              </a:rPr>
              <a:t>between</a:t>
            </a:r>
            <a:r>
              <a:rPr lang="en-US" sz="1600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en-US" sz="1600" spc="-5" dirty="0">
                <a:solidFill>
                  <a:schemeClr val="bg1"/>
                </a:solidFill>
                <a:latin typeface="Times New Roman"/>
                <a:cs typeface="Times New Roman"/>
              </a:rPr>
              <a:t>every</a:t>
            </a:r>
            <a:r>
              <a:rPr lang="en-US" sz="1600" spc="-10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en-US" sz="1600" dirty="0">
                <a:solidFill>
                  <a:schemeClr val="bg1"/>
                </a:solidFill>
                <a:latin typeface="Times New Roman"/>
                <a:cs typeface="Times New Roman"/>
              </a:rPr>
              <a:t>possible</a:t>
            </a:r>
            <a:r>
              <a:rPr lang="en-US" sz="1600" spc="-15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en-US" sz="1600" spc="-5" dirty="0">
                <a:solidFill>
                  <a:schemeClr val="bg1"/>
                </a:solidFill>
                <a:latin typeface="Times New Roman"/>
                <a:cs typeface="Times New Roman"/>
              </a:rPr>
              <a:t>region</a:t>
            </a:r>
            <a:r>
              <a:rPr lang="en-US" sz="1600" spc="5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en-US" sz="1600" dirty="0">
                <a:solidFill>
                  <a:schemeClr val="bg1"/>
                </a:solidFill>
                <a:latin typeface="Times New Roman"/>
                <a:cs typeface="Times New Roman"/>
              </a:rPr>
              <a:t>in</a:t>
            </a:r>
            <a:r>
              <a:rPr lang="en-US" sz="1600" spc="-10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en-US" sz="1600" dirty="0">
                <a:solidFill>
                  <a:schemeClr val="bg1"/>
                </a:solidFill>
                <a:latin typeface="Times New Roman"/>
                <a:cs typeface="Times New Roman"/>
              </a:rPr>
              <a:t>the</a:t>
            </a:r>
          </a:p>
          <a:p>
            <a:pPr marL="12065" algn="r">
              <a:spcBef>
                <a:spcPts val="1330"/>
              </a:spcBef>
              <a:tabLst>
                <a:tab pos="219710" algn="l"/>
              </a:tabLst>
            </a:pPr>
            <a:r>
              <a:rPr lang="en-US" sz="1600" spc="-5" dirty="0">
                <a:solidFill>
                  <a:schemeClr val="bg1"/>
                </a:solidFill>
                <a:latin typeface="Times New Roman"/>
                <a:cs typeface="Times New Roman"/>
              </a:rPr>
              <a:t>This</a:t>
            </a:r>
            <a:r>
              <a:rPr lang="en-US" sz="1600" spc="-10" dirty="0">
                <a:solidFill>
                  <a:schemeClr val="bg1"/>
                </a:solidFill>
                <a:latin typeface="Times New Roman"/>
                <a:cs typeface="Times New Roman"/>
              </a:rPr>
              <a:t> method</a:t>
            </a:r>
            <a:r>
              <a:rPr lang="en-US" sz="1600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en-US" sz="1600" spc="-5" dirty="0">
                <a:solidFill>
                  <a:schemeClr val="bg1"/>
                </a:solidFill>
                <a:latin typeface="Times New Roman"/>
                <a:cs typeface="Times New Roman"/>
              </a:rPr>
              <a:t>is</a:t>
            </a:r>
            <a:r>
              <a:rPr lang="en-US" sz="1600" spc="-10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en-US" sz="1600" spc="-5" dirty="0">
                <a:solidFill>
                  <a:schemeClr val="bg1"/>
                </a:solidFill>
                <a:latin typeface="Times New Roman"/>
                <a:cs typeface="Times New Roman"/>
              </a:rPr>
              <a:t>orientation independent.</a:t>
            </a:r>
          </a:p>
          <a:p>
            <a:pPr marL="12065" algn="r">
              <a:spcBef>
                <a:spcPts val="1330"/>
              </a:spcBef>
              <a:tabLst>
                <a:tab pos="219710" algn="l"/>
              </a:tabLst>
            </a:pPr>
            <a:r>
              <a:rPr lang="en-US" sz="1600" spc="-20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en-US" sz="1600" spc="-10" dirty="0">
                <a:solidFill>
                  <a:schemeClr val="bg1"/>
                </a:solidFill>
                <a:latin typeface="Times New Roman"/>
                <a:cs typeface="Times New Roman"/>
              </a:rPr>
              <a:t>The</a:t>
            </a:r>
            <a:r>
              <a:rPr lang="en-US" sz="1600" spc="5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en-US" sz="1600" dirty="0">
                <a:solidFill>
                  <a:schemeClr val="bg1"/>
                </a:solidFill>
                <a:latin typeface="Times New Roman"/>
                <a:cs typeface="Times New Roman"/>
              </a:rPr>
              <a:t>public</a:t>
            </a:r>
            <a:r>
              <a:rPr lang="en-US" sz="1600" spc="-10" dirty="0">
                <a:solidFill>
                  <a:schemeClr val="bg1"/>
                </a:solidFill>
                <a:latin typeface="Times New Roman"/>
                <a:cs typeface="Times New Roman"/>
              </a:rPr>
              <a:t> are</a:t>
            </a:r>
            <a:r>
              <a:rPr lang="en-US" sz="1600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en-US" sz="1600" spc="-5" dirty="0">
                <a:solidFill>
                  <a:schemeClr val="bg1"/>
                </a:solidFill>
                <a:latin typeface="Times New Roman"/>
                <a:cs typeface="Times New Roman"/>
              </a:rPr>
              <a:t>already</a:t>
            </a:r>
            <a:r>
              <a:rPr lang="en-US" sz="1600" spc="-10" dirty="0">
                <a:solidFill>
                  <a:schemeClr val="bg1"/>
                </a:solidFill>
                <a:latin typeface="Times New Roman"/>
                <a:cs typeface="Times New Roman"/>
              </a:rPr>
              <a:t> aware</a:t>
            </a:r>
            <a:r>
              <a:rPr lang="en-US" sz="1600" dirty="0">
                <a:solidFill>
                  <a:schemeClr val="bg1"/>
                </a:solidFill>
                <a:latin typeface="Times New Roman"/>
                <a:cs typeface="Times New Roman"/>
              </a:rPr>
              <a:t> of</a:t>
            </a:r>
            <a:r>
              <a:rPr lang="en-US" sz="1600" spc="10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en-US" sz="1600" spc="-5" dirty="0">
                <a:solidFill>
                  <a:schemeClr val="bg1"/>
                </a:solidFill>
                <a:latin typeface="Times New Roman"/>
                <a:cs typeface="Times New Roman"/>
              </a:rPr>
              <a:t>its</a:t>
            </a:r>
          </a:p>
          <a:p>
            <a:pPr marL="12065" algn="r">
              <a:spcBef>
                <a:spcPts val="1330"/>
              </a:spcBef>
              <a:tabLst>
                <a:tab pos="219710" algn="l"/>
              </a:tabLst>
            </a:pPr>
            <a:r>
              <a:rPr lang="en-US" sz="1600" spc="-10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en-US" sz="1600" spc="-5" dirty="0">
                <a:solidFill>
                  <a:schemeClr val="bg1"/>
                </a:solidFill>
                <a:latin typeface="Times New Roman"/>
                <a:cs typeface="Times New Roman"/>
              </a:rPr>
              <a:t>capture</a:t>
            </a:r>
            <a:r>
              <a:rPr lang="en-US" sz="1600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en-US" sz="1600" spc="-5" dirty="0">
                <a:solidFill>
                  <a:schemeClr val="bg1"/>
                </a:solidFill>
                <a:latin typeface="Times New Roman"/>
                <a:cs typeface="Times New Roman"/>
              </a:rPr>
              <a:t>and</a:t>
            </a:r>
            <a:r>
              <a:rPr lang="en-US" sz="1600" spc="5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en-US" sz="1600" dirty="0">
                <a:solidFill>
                  <a:schemeClr val="bg1"/>
                </a:solidFill>
                <a:latin typeface="Times New Roman"/>
                <a:cs typeface="Times New Roman"/>
              </a:rPr>
              <a:t>use</a:t>
            </a:r>
            <a:r>
              <a:rPr lang="en-US" sz="1600" spc="-10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en-US" sz="1600" dirty="0">
                <a:solidFill>
                  <a:schemeClr val="bg1"/>
                </a:solidFill>
                <a:latin typeface="Times New Roman"/>
                <a:cs typeface="Times New Roman"/>
              </a:rPr>
              <a:t>for</a:t>
            </a:r>
            <a:r>
              <a:rPr lang="en-US" sz="1600" spc="-10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en-US" sz="1600" spc="-5" dirty="0">
                <a:solidFill>
                  <a:schemeClr val="bg1"/>
                </a:solidFill>
                <a:latin typeface="Times New Roman"/>
                <a:cs typeface="Times New Roman"/>
              </a:rPr>
              <a:t>identity </a:t>
            </a:r>
          </a:p>
          <a:p>
            <a:pPr marL="12065" algn="r">
              <a:spcBef>
                <a:spcPts val="1330"/>
              </a:spcBef>
              <a:tabLst>
                <a:tab pos="219710" algn="l"/>
              </a:tabLst>
            </a:pPr>
            <a:r>
              <a:rPr lang="en-US" sz="1600" spc="-5" dirty="0">
                <a:solidFill>
                  <a:schemeClr val="bg1"/>
                </a:solidFill>
                <a:latin typeface="Times New Roman"/>
                <a:cs typeface="Times New Roman"/>
              </a:rPr>
              <a:t>Verification </a:t>
            </a:r>
          </a:p>
          <a:p>
            <a:pPr marL="12065" algn="r">
              <a:spcBef>
                <a:spcPts val="1330"/>
              </a:spcBef>
              <a:tabLst>
                <a:tab pos="219710" algn="l"/>
              </a:tabLst>
            </a:pPr>
            <a:r>
              <a:rPr lang="en-US" sz="1600" spc="10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en-US" sz="1600" spc="-5" dirty="0">
                <a:solidFill>
                  <a:schemeClr val="bg1"/>
                </a:solidFill>
                <a:latin typeface="Times New Roman"/>
                <a:cs typeface="Times New Roman"/>
              </a:rPr>
              <a:t>purposes</a:t>
            </a:r>
            <a:r>
              <a:rPr lang="en-US" sz="1800" spc="-5" dirty="0">
                <a:solidFill>
                  <a:schemeClr val="tx1"/>
                </a:solidFill>
                <a:latin typeface="Times New Roman"/>
                <a:cs typeface="Times New Roman"/>
              </a:rPr>
              <a:t>.</a:t>
            </a:r>
            <a:endParaRPr lang="en-US" spc="-10" dirty="0">
              <a:latin typeface="Times New Roman"/>
              <a:cs typeface="Times New Roman"/>
            </a:endParaRPr>
          </a:p>
          <a:p>
            <a:pPr marL="334010">
              <a:lnSpc>
                <a:spcPct val="100000"/>
              </a:lnSpc>
              <a:spcBef>
                <a:spcPts val="1330"/>
              </a:spcBef>
            </a:pPr>
            <a:endParaRPr lang="en-US" spc="-10" dirty="0">
              <a:latin typeface="Times New Roman"/>
              <a:cs typeface="Times New Roman"/>
            </a:endParaRPr>
          </a:p>
          <a:p>
            <a:pPr marL="334010">
              <a:lnSpc>
                <a:spcPct val="100000"/>
              </a:lnSpc>
              <a:spcBef>
                <a:spcPts val="1330"/>
              </a:spcBef>
            </a:pPr>
            <a:endParaRPr lang="en-US" spc="-10" dirty="0">
              <a:latin typeface="Times New Roman"/>
              <a:cs typeface="Times New Roman"/>
            </a:endParaRPr>
          </a:p>
          <a:p>
            <a:pPr marL="334010">
              <a:lnSpc>
                <a:spcPct val="100000"/>
              </a:lnSpc>
              <a:spcBef>
                <a:spcPts val="1330"/>
              </a:spcBef>
            </a:pPr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="" xmlns:a16="http://schemas.microsoft.com/office/drawing/2014/main" id="{1766E6DE-E00E-4176-8C7C-8AAEC32D4FD8}"/>
              </a:ext>
            </a:extLst>
          </p:cNvPr>
          <p:cNvSpPr/>
          <p:nvPr/>
        </p:nvSpPr>
        <p:spPr>
          <a:xfrm flipH="1">
            <a:off x="6248398" y="2511162"/>
            <a:ext cx="5943601" cy="4346838"/>
          </a:xfrm>
          <a:custGeom>
            <a:avLst/>
            <a:gdLst>
              <a:gd name="connsiteX0" fmla="*/ 1073239 w 2264289"/>
              <a:gd name="connsiteY0" fmla="*/ 104 h 3141915"/>
              <a:gd name="connsiteX1" fmla="*/ 2264289 w 2264289"/>
              <a:gd name="connsiteY1" fmla="*/ 755921 h 3141915"/>
              <a:gd name="connsiteX2" fmla="*/ 2264289 w 2264289"/>
              <a:gd name="connsiteY2" fmla="*/ 3141915 h 3141915"/>
              <a:gd name="connsiteX3" fmla="*/ 1073239 w 2264289"/>
              <a:gd name="connsiteY3" fmla="*/ 104 h 3141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64289" h="3141915">
                <a:moveTo>
                  <a:pt x="1073239" y="104"/>
                </a:moveTo>
                <a:cubicBezTo>
                  <a:pt x="1522581" y="5638"/>
                  <a:pt x="2000864" y="233985"/>
                  <a:pt x="2264289" y="755921"/>
                </a:cubicBezTo>
                <a:lnTo>
                  <a:pt x="2264289" y="3141915"/>
                </a:lnTo>
                <a:cubicBezTo>
                  <a:pt x="-1034388" y="1426982"/>
                  <a:pt x="-75079" y="-14039"/>
                  <a:pt x="1073239" y="104"/>
                </a:cubicBezTo>
                <a:close/>
              </a:path>
            </a:pathLst>
          </a:custGeom>
          <a:solidFill>
            <a:schemeClr val="bg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marL="38100" algn="ctr">
              <a:lnSpc>
                <a:spcPct val="100000"/>
              </a:lnSpc>
              <a:buClr>
                <a:srgbClr val="0ACFD8"/>
              </a:buClr>
              <a:buSzPct val="95000"/>
              <a:tabLst>
                <a:tab pos="311150" algn="l"/>
              </a:tabLst>
            </a:pPr>
            <a:r>
              <a:rPr lang="en-US" sz="2000" b="1" dirty="0">
                <a:solidFill>
                  <a:schemeClr val="tx1"/>
                </a:solidFill>
                <a:latin typeface="Times New Roman"/>
                <a:cs typeface="Times New Roman"/>
              </a:rPr>
              <a:t>Disadvantages:</a:t>
            </a:r>
          </a:p>
          <a:p>
            <a:pPr marL="311150" marR="30480" lvl="1" algn="ctr">
              <a:lnSpc>
                <a:spcPct val="139600"/>
              </a:lnSpc>
              <a:spcBef>
                <a:spcPts val="570"/>
              </a:spcBef>
              <a:buSzPct val="87500"/>
              <a:tabLst>
                <a:tab pos="685800" algn="l"/>
              </a:tabLst>
            </a:pPr>
            <a:r>
              <a:rPr lang="en-US" sz="1600" b="1" spc="-5" dirty="0">
                <a:solidFill>
                  <a:schemeClr val="tx1"/>
                </a:solidFill>
                <a:latin typeface="Times New Roman"/>
                <a:cs typeface="Times New Roman"/>
              </a:rPr>
              <a:t>Face</a:t>
            </a:r>
            <a:r>
              <a:rPr lang="en-US" sz="1600" b="1" spc="145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US" sz="1600" b="1" spc="-5" dirty="0">
                <a:solidFill>
                  <a:schemeClr val="tx1"/>
                </a:solidFill>
                <a:latin typeface="Times New Roman"/>
                <a:cs typeface="Times New Roman"/>
              </a:rPr>
              <a:t>Detection</a:t>
            </a:r>
            <a:r>
              <a:rPr lang="en-US" sz="1600" b="1" spc="160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US" sz="1600" b="1" spc="-5" dirty="0">
                <a:solidFill>
                  <a:schemeClr val="tx1"/>
                </a:solidFill>
                <a:latin typeface="Times New Roman"/>
                <a:cs typeface="Times New Roman"/>
              </a:rPr>
              <a:t>is</a:t>
            </a:r>
            <a:r>
              <a:rPr lang="en-US" sz="1600" b="1" spc="150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US" sz="1600" b="1" spc="-5" dirty="0">
                <a:solidFill>
                  <a:schemeClr val="tx1"/>
                </a:solidFill>
                <a:latin typeface="Times New Roman"/>
                <a:cs typeface="Times New Roman"/>
              </a:rPr>
              <a:t>affected</a:t>
            </a:r>
            <a:r>
              <a:rPr lang="en-US" sz="1600" b="1" spc="150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US" sz="1600" b="1" dirty="0">
                <a:solidFill>
                  <a:schemeClr val="tx1"/>
                </a:solidFill>
                <a:latin typeface="Times New Roman"/>
                <a:cs typeface="Times New Roman"/>
              </a:rPr>
              <a:t>by</a:t>
            </a:r>
            <a:r>
              <a:rPr lang="en-US" sz="1600" b="1" spc="140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US" sz="1600" b="1" spc="-5" dirty="0">
                <a:solidFill>
                  <a:schemeClr val="tx1"/>
                </a:solidFill>
                <a:latin typeface="Times New Roman"/>
                <a:cs typeface="Times New Roman"/>
              </a:rPr>
              <a:t>changes</a:t>
            </a:r>
            <a:r>
              <a:rPr lang="en-US" sz="1600" b="1" spc="150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US" sz="1600" b="1" dirty="0">
                <a:solidFill>
                  <a:schemeClr val="tx1"/>
                </a:solidFill>
                <a:latin typeface="Times New Roman"/>
                <a:cs typeface="Times New Roman"/>
              </a:rPr>
              <a:t>in</a:t>
            </a:r>
            <a:r>
              <a:rPr lang="en-US" sz="1600" b="1" spc="150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US" sz="1600" b="1" spc="-5" dirty="0">
                <a:solidFill>
                  <a:schemeClr val="tx1"/>
                </a:solidFill>
                <a:latin typeface="Times New Roman"/>
                <a:cs typeface="Times New Roman"/>
              </a:rPr>
              <a:t>lighting,</a:t>
            </a:r>
            <a:r>
              <a:rPr lang="en-US" sz="1600" b="1" spc="145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US" sz="1600" b="1" spc="-5" dirty="0">
                <a:solidFill>
                  <a:schemeClr val="tx1"/>
                </a:solidFill>
                <a:latin typeface="Times New Roman"/>
                <a:cs typeface="Times New Roman"/>
              </a:rPr>
              <a:t>the</a:t>
            </a:r>
            <a:r>
              <a:rPr lang="en-US" sz="1600" b="1" spc="150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US" sz="1600" b="1" spc="-15" dirty="0">
                <a:solidFill>
                  <a:schemeClr val="tx1"/>
                </a:solidFill>
                <a:latin typeface="Times New Roman"/>
                <a:cs typeface="Times New Roman"/>
              </a:rPr>
              <a:t>person’s</a:t>
            </a:r>
            <a:r>
              <a:rPr lang="en-US" sz="1600" b="1" spc="150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US" sz="1600" b="1" spc="-15" dirty="0">
                <a:solidFill>
                  <a:schemeClr val="tx1"/>
                </a:solidFill>
                <a:latin typeface="Times New Roman"/>
                <a:cs typeface="Times New Roman"/>
              </a:rPr>
              <a:t>hair,</a:t>
            </a:r>
            <a:r>
              <a:rPr lang="en-US" sz="1600" b="1" spc="150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US" sz="1600" b="1" dirty="0">
                <a:solidFill>
                  <a:schemeClr val="tx1"/>
                </a:solidFill>
                <a:latin typeface="Times New Roman"/>
                <a:cs typeface="Times New Roman"/>
              </a:rPr>
              <a:t>the</a:t>
            </a:r>
            <a:r>
              <a:rPr lang="en-US" sz="1600" b="1" spc="150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US" sz="1600" b="1" spc="-5" dirty="0">
                <a:solidFill>
                  <a:schemeClr val="tx1"/>
                </a:solidFill>
                <a:latin typeface="Times New Roman"/>
                <a:cs typeface="Times New Roman"/>
              </a:rPr>
              <a:t>age,</a:t>
            </a:r>
            <a:r>
              <a:rPr lang="en-US" sz="1600" b="1" spc="140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US" sz="1600" b="1" spc="-5" dirty="0">
                <a:solidFill>
                  <a:schemeClr val="tx1"/>
                </a:solidFill>
                <a:latin typeface="Times New Roman"/>
                <a:cs typeface="Times New Roman"/>
              </a:rPr>
              <a:t>and</a:t>
            </a:r>
            <a:r>
              <a:rPr lang="en-US" sz="1600" b="1" spc="150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US" sz="1600" b="1" dirty="0">
                <a:solidFill>
                  <a:schemeClr val="tx1"/>
                </a:solidFill>
                <a:latin typeface="Times New Roman"/>
                <a:cs typeface="Times New Roman"/>
              </a:rPr>
              <a:t>if</a:t>
            </a:r>
            <a:r>
              <a:rPr lang="en-US" sz="1600" b="1" spc="155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US" sz="1600" b="1" dirty="0">
                <a:solidFill>
                  <a:schemeClr val="tx1"/>
                </a:solidFill>
                <a:latin typeface="Times New Roman"/>
                <a:cs typeface="Times New Roman"/>
              </a:rPr>
              <a:t>the</a:t>
            </a:r>
            <a:r>
              <a:rPr lang="en-US" sz="1600" b="1" spc="140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US" sz="1600" b="1" spc="-5" dirty="0">
                <a:solidFill>
                  <a:schemeClr val="tx1"/>
                </a:solidFill>
                <a:latin typeface="Times New Roman"/>
                <a:cs typeface="Times New Roman"/>
              </a:rPr>
              <a:t>person</a:t>
            </a:r>
            <a:r>
              <a:rPr lang="en-US" sz="1600" b="1" spc="150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US" sz="1600" b="1" spc="-10" dirty="0">
                <a:solidFill>
                  <a:schemeClr val="tx1"/>
                </a:solidFill>
                <a:latin typeface="Times New Roman"/>
                <a:cs typeface="Times New Roman"/>
              </a:rPr>
              <a:t>wear </a:t>
            </a:r>
            <a:r>
              <a:rPr lang="en-US" sz="1600" b="1" spc="-385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US" sz="1600" b="1" spc="-5" dirty="0">
                <a:solidFill>
                  <a:schemeClr val="tx1"/>
                </a:solidFill>
                <a:latin typeface="Times New Roman"/>
                <a:cs typeface="Times New Roman"/>
              </a:rPr>
              <a:t>glasses.</a:t>
            </a:r>
            <a:endParaRPr lang="en-US" sz="1600" b="1" dirty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marL="311150" marR="30480" lvl="1">
              <a:lnSpc>
                <a:spcPct val="139600"/>
              </a:lnSpc>
              <a:spcBef>
                <a:spcPts val="580"/>
              </a:spcBef>
              <a:tabLst>
                <a:tab pos="640080" algn="l"/>
              </a:tabLst>
            </a:pPr>
            <a:r>
              <a:rPr lang="en-US" sz="1600" b="1" spc="-5" dirty="0">
                <a:solidFill>
                  <a:schemeClr val="tx1"/>
                </a:solidFill>
                <a:latin typeface="Times New Roman"/>
                <a:cs typeface="Times New Roman"/>
              </a:rPr>
              <a:t>Requires</a:t>
            </a:r>
            <a:r>
              <a:rPr lang="en-US" sz="1600" b="1" spc="95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US" sz="1600" b="1" spc="-15" dirty="0">
                <a:solidFill>
                  <a:schemeClr val="tx1"/>
                </a:solidFill>
                <a:latin typeface="Times New Roman"/>
                <a:cs typeface="Times New Roman"/>
              </a:rPr>
              <a:t>camera</a:t>
            </a:r>
            <a:r>
              <a:rPr lang="en-US" sz="1600" b="1" spc="100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US" sz="1600" b="1" spc="-5" dirty="0">
                <a:solidFill>
                  <a:schemeClr val="tx1"/>
                </a:solidFill>
                <a:latin typeface="Times New Roman"/>
                <a:cs typeface="Times New Roman"/>
              </a:rPr>
              <a:t>equipment</a:t>
            </a:r>
            <a:r>
              <a:rPr lang="en-US" sz="1600" b="1" spc="110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US" sz="1600" b="1" dirty="0">
                <a:solidFill>
                  <a:schemeClr val="tx1"/>
                </a:solidFill>
                <a:latin typeface="Times New Roman"/>
                <a:cs typeface="Times New Roman"/>
              </a:rPr>
              <a:t>for</a:t>
            </a:r>
            <a:r>
              <a:rPr lang="en-US" sz="1600" b="1" spc="100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US" sz="1600" b="1" spc="-5" dirty="0">
                <a:solidFill>
                  <a:schemeClr val="tx1"/>
                </a:solidFill>
                <a:latin typeface="Times New Roman"/>
                <a:cs typeface="Times New Roman"/>
              </a:rPr>
              <a:t>user</a:t>
            </a:r>
            <a:r>
              <a:rPr lang="en-US" sz="1600" b="1" spc="95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US" sz="1600" b="1" spc="-5" dirty="0">
                <a:solidFill>
                  <a:schemeClr val="tx1"/>
                </a:solidFill>
                <a:latin typeface="Times New Roman"/>
                <a:cs typeface="Times New Roman"/>
              </a:rPr>
              <a:t>identification;</a:t>
            </a:r>
          </a:p>
          <a:p>
            <a:pPr marL="311150" marR="30480" lvl="1">
              <a:lnSpc>
                <a:spcPct val="139600"/>
              </a:lnSpc>
              <a:spcBef>
                <a:spcPts val="580"/>
              </a:spcBef>
              <a:tabLst>
                <a:tab pos="640080" algn="l"/>
              </a:tabLst>
            </a:pPr>
            <a:r>
              <a:rPr lang="en-US" sz="1600" b="1" spc="105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US" sz="1600" b="1" dirty="0">
                <a:solidFill>
                  <a:schemeClr val="tx1"/>
                </a:solidFill>
                <a:latin typeface="Times New Roman"/>
                <a:cs typeface="Times New Roman"/>
              </a:rPr>
              <a:t>thus,</a:t>
            </a:r>
            <a:r>
              <a:rPr lang="en-US" sz="1600" b="1" spc="90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US" sz="1600" b="1" dirty="0">
                <a:solidFill>
                  <a:schemeClr val="tx1"/>
                </a:solidFill>
                <a:latin typeface="Times New Roman"/>
                <a:cs typeface="Times New Roman"/>
              </a:rPr>
              <a:t>it</a:t>
            </a:r>
            <a:r>
              <a:rPr lang="en-US" sz="1600" b="1" spc="95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US" sz="1600" b="1" spc="-5" dirty="0">
                <a:solidFill>
                  <a:schemeClr val="tx1"/>
                </a:solidFill>
                <a:latin typeface="Times New Roman"/>
                <a:cs typeface="Times New Roman"/>
              </a:rPr>
              <a:t>is</a:t>
            </a:r>
            <a:r>
              <a:rPr lang="en-US" sz="1600" b="1" spc="100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US" sz="1600" b="1" dirty="0">
                <a:solidFill>
                  <a:schemeClr val="tx1"/>
                </a:solidFill>
                <a:latin typeface="Times New Roman"/>
                <a:cs typeface="Times New Roman"/>
              </a:rPr>
              <a:t>not</a:t>
            </a:r>
            <a:r>
              <a:rPr lang="en-US" sz="1600" b="1" spc="95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US" sz="1600" b="1" spc="-5" dirty="0">
                <a:solidFill>
                  <a:schemeClr val="tx1"/>
                </a:solidFill>
                <a:latin typeface="Times New Roman"/>
                <a:cs typeface="Times New Roman"/>
              </a:rPr>
              <a:t>likely</a:t>
            </a:r>
            <a:r>
              <a:rPr lang="en-US" sz="1600" b="1" spc="90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US" sz="1600" b="1" spc="-5" dirty="0">
                <a:solidFill>
                  <a:schemeClr val="tx1"/>
                </a:solidFill>
                <a:latin typeface="Times New Roman"/>
                <a:cs typeface="Times New Roman"/>
              </a:rPr>
              <a:t>to</a:t>
            </a:r>
            <a:r>
              <a:rPr lang="en-US" sz="1600" b="1" spc="105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US" sz="1600" b="1" spc="-10" dirty="0">
                <a:solidFill>
                  <a:schemeClr val="tx1"/>
                </a:solidFill>
                <a:latin typeface="Times New Roman"/>
                <a:cs typeface="Times New Roman"/>
              </a:rPr>
              <a:t>become</a:t>
            </a:r>
            <a:r>
              <a:rPr lang="en-US" sz="1600" b="1" spc="100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US" sz="1600" b="1" spc="-5" dirty="0">
                <a:solidFill>
                  <a:schemeClr val="tx1"/>
                </a:solidFill>
                <a:latin typeface="Times New Roman"/>
                <a:cs typeface="Times New Roman"/>
              </a:rPr>
              <a:t>popular</a:t>
            </a:r>
            <a:r>
              <a:rPr lang="en-US" sz="1600" b="1" spc="105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</a:p>
          <a:p>
            <a:pPr marL="311150" marR="30480" lvl="1">
              <a:lnSpc>
                <a:spcPct val="139600"/>
              </a:lnSpc>
              <a:spcBef>
                <a:spcPts val="580"/>
              </a:spcBef>
              <a:tabLst>
                <a:tab pos="640080" algn="l"/>
              </a:tabLst>
            </a:pPr>
            <a:r>
              <a:rPr lang="en-US" sz="1600" b="1" dirty="0">
                <a:solidFill>
                  <a:schemeClr val="tx1"/>
                </a:solidFill>
                <a:latin typeface="Times New Roman"/>
                <a:cs typeface="Times New Roman"/>
              </a:rPr>
              <a:t>until</a:t>
            </a:r>
            <a:r>
              <a:rPr lang="en-US" sz="1600" b="1" spc="95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US" sz="1600" b="1" spc="-10" dirty="0">
                <a:solidFill>
                  <a:schemeClr val="tx1"/>
                </a:solidFill>
                <a:latin typeface="Times New Roman"/>
                <a:cs typeface="Times New Roman"/>
              </a:rPr>
              <a:t>most </a:t>
            </a:r>
            <a:r>
              <a:rPr lang="en-US" sz="1600" b="1" spc="-385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US" sz="1600" b="1" spc="-5" dirty="0">
                <a:solidFill>
                  <a:schemeClr val="tx1"/>
                </a:solidFill>
                <a:latin typeface="Times New Roman"/>
                <a:cs typeface="Times New Roman"/>
              </a:rPr>
              <a:t>PCs</a:t>
            </a:r>
            <a:r>
              <a:rPr lang="en-US" sz="1600" b="1" spc="5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US" sz="1600" b="1" spc="-5" dirty="0">
                <a:solidFill>
                  <a:schemeClr val="tx1"/>
                </a:solidFill>
                <a:latin typeface="Times New Roman"/>
                <a:cs typeface="Times New Roman"/>
              </a:rPr>
              <a:t>include</a:t>
            </a:r>
            <a:r>
              <a:rPr lang="en-US" sz="1600" b="1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</a:p>
          <a:p>
            <a:pPr marL="311150" marR="30480" lvl="1">
              <a:lnSpc>
                <a:spcPct val="139600"/>
              </a:lnSpc>
              <a:spcBef>
                <a:spcPts val="580"/>
              </a:spcBef>
              <a:tabLst>
                <a:tab pos="640080" algn="l"/>
              </a:tabLst>
            </a:pPr>
            <a:r>
              <a:rPr lang="en-US" sz="1600" b="1" spc="-10" dirty="0">
                <a:solidFill>
                  <a:schemeClr val="tx1"/>
                </a:solidFill>
                <a:latin typeface="Times New Roman"/>
                <a:cs typeface="Times New Roman"/>
              </a:rPr>
              <a:t>cameras</a:t>
            </a:r>
            <a:r>
              <a:rPr lang="en-US" sz="1600" b="1" spc="-5" dirty="0">
                <a:solidFill>
                  <a:schemeClr val="tx1"/>
                </a:solidFill>
                <a:latin typeface="Times New Roman"/>
                <a:cs typeface="Times New Roman"/>
              </a:rPr>
              <a:t> as standard</a:t>
            </a:r>
            <a:r>
              <a:rPr lang="en-US" sz="1600" b="1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</a:p>
          <a:p>
            <a:pPr marL="311150" marR="30480" lvl="1">
              <a:lnSpc>
                <a:spcPct val="139600"/>
              </a:lnSpc>
              <a:spcBef>
                <a:spcPts val="580"/>
              </a:spcBef>
              <a:tabLst>
                <a:tab pos="640080" algn="l"/>
              </a:tabLst>
            </a:pPr>
            <a:r>
              <a:rPr lang="en-US" sz="1600" b="1" spc="-10" dirty="0">
                <a:solidFill>
                  <a:schemeClr val="tx1"/>
                </a:solidFill>
                <a:latin typeface="Times New Roman"/>
                <a:cs typeface="Times New Roman"/>
              </a:rPr>
              <a:t>equipment</a:t>
            </a:r>
            <a:r>
              <a:rPr lang="en-US" sz="1600" spc="-10" dirty="0">
                <a:solidFill>
                  <a:schemeClr val="tx1"/>
                </a:solidFill>
                <a:latin typeface="Times New Roman"/>
                <a:cs typeface="Times New Roman"/>
              </a:rPr>
              <a:t>.</a:t>
            </a:r>
            <a:endParaRPr lang="en-US" sz="1600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82334950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2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2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0"/>
                            </p:stCondLst>
                            <p:childTnLst>
                              <p:par>
                                <p:cTn id="42" presetID="2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500"/>
                            </p:stCondLst>
                            <p:childTnLst>
                              <p:par>
                                <p:cTn id="47" presetID="2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0"/>
                            </p:stCondLst>
                            <p:childTnLst>
                              <p:par>
                                <p:cTn id="52" presetID="2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500"/>
                            </p:stCondLst>
                            <p:childTnLst>
                              <p:par>
                                <p:cTn id="57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6000"/>
                            </p:stCondLst>
                            <p:childTnLst>
                              <p:par>
                                <p:cTn id="62" presetID="2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6500"/>
                            </p:stCondLst>
                            <p:childTnLst>
                              <p:par>
                                <p:cTn id="67" presetID="2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7000"/>
                            </p:stCondLst>
                            <p:childTnLst>
                              <p:par>
                                <p:cTn id="72" presetID="2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7500"/>
                            </p:stCondLst>
                            <p:childTnLst>
                              <p:par>
                                <p:cTn id="77" presetID="2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8000"/>
                            </p:stCondLst>
                            <p:childTnLst>
                              <p:par>
                                <p:cTn id="82" presetID="2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8500"/>
                            </p:stCondLst>
                            <p:childTnLst>
                              <p:par>
                                <p:cTn id="87" presetID="2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9000"/>
                            </p:stCondLst>
                            <p:childTnLst>
                              <p:par>
                                <p:cTn id="92" presetID="2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4" grpId="0" uiExpand="1" build="p" animBg="1"/>
      <p:bldP spid="15" grpId="0" uiExpand="1" build="p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A2628104-2602-405C-B4DA-90CBDD4DCDBD}"/>
              </a:ext>
            </a:extLst>
          </p:cNvPr>
          <p:cNvSpPr/>
          <p:nvPr/>
        </p:nvSpPr>
        <p:spPr>
          <a:xfrm>
            <a:off x="0" y="-20320"/>
            <a:ext cx="12192000" cy="1970357"/>
          </a:xfrm>
          <a:prstGeom prst="rect">
            <a:avLst/>
          </a:prstGeom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2" descr="Logo Trường Đại học Kinh tế Tài chính TP.HCM | Kinh tế, Tài chính, Kính">
            <a:extLst>
              <a:ext uri="{FF2B5EF4-FFF2-40B4-BE49-F238E27FC236}">
                <a16:creationId xmlns="" xmlns:a16="http://schemas.microsoft.com/office/drawing/2014/main" id="{442A4BE4-184A-4EB1-B670-97400A37E0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173621"/>
            <a:ext cx="1574157" cy="1574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2E542BFB-9E50-4D08-B969-7F76DB81AFC5}"/>
              </a:ext>
            </a:extLst>
          </p:cNvPr>
          <p:cNvSpPr/>
          <p:nvPr/>
        </p:nvSpPr>
        <p:spPr>
          <a:xfrm>
            <a:off x="1421756" y="476274"/>
            <a:ext cx="8125859" cy="14465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800" b="1" cap="none" spc="0" dirty="0">
                <a:ln w="6350">
                  <a:solidFill>
                    <a:srgbClr val="FF0000"/>
                  </a:solidFill>
                  <a:prstDash val="solid"/>
                </a:ln>
                <a:solidFill>
                  <a:srgbClr val="FFFF00"/>
                </a:solidFill>
                <a:effectLst/>
                <a:latin typeface="Showcard Gothic" panose="04020904020102020604" pitchFamily="82" charset="0"/>
                <a:cs typeface="Aharoni" panose="02010803020104030203" pitchFamily="2" charset="-79"/>
              </a:rPr>
              <a:t>OPEN CV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1C611FEB-AE98-4CC4-BC72-6EA67C48FE08}"/>
              </a:ext>
            </a:extLst>
          </p:cNvPr>
          <p:cNvSpPr/>
          <p:nvPr/>
        </p:nvSpPr>
        <p:spPr>
          <a:xfrm>
            <a:off x="9115864" y="-173621"/>
            <a:ext cx="3164970" cy="212365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b="1" dirty="0">
                <a:ln w="0">
                  <a:solidFill>
                    <a:srgbClr val="FFFF00"/>
                  </a:solidFill>
                </a:ln>
                <a:solidFill>
                  <a:srgbClr val="FF0000"/>
                </a:solidFill>
                <a:effectLst>
                  <a:reflection blurRad="6350" stA="53000" endA="300" endPos="35500" dir="5400000" sy="-90000" algn="bl" rotWithShape="0"/>
                </a:effectLst>
              </a:rPr>
              <a:t>GROUP 3</a:t>
            </a:r>
            <a:endParaRPr lang="en-US" sz="6600" b="1" cap="none" spc="0" dirty="0">
              <a:ln w="0">
                <a:solidFill>
                  <a:srgbClr val="FFFF00"/>
                </a:solidFill>
              </a:ln>
              <a:solidFill>
                <a:srgbClr val="FF0000"/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pic>
        <p:nvPicPr>
          <p:cNvPr id="10244" name="Picture 4">
            <a:extLst>
              <a:ext uri="{FF2B5EF4-FFF2-40B4-BE49-F238E27FC236}">
                <a16:creationId xmlns="" xmlns:a16="http://schemas.microsoft.com/office/drawing/2014/main" id="{6859B3ED-F5EF-4209-AD4B-38D5942F01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2160" y="1950037"/>
            <a:ext cx="8351520" cy="4865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C3B9DB4C-75F8-4292-A575-A6329DA8146C}"/>
              </a:ext>
            </a:extLst>
          </p:cNvPr>
          <p:cNvSpPr/>
          <p:nvPr/>
        </p:nvSpPr>
        <p:spPr>
          <a:xfrm>
            <a:off x="0" y="1950037"/>
            <a:ext cx="12192000" cy="4865527"/>
          </a:xfrm>
          <a:prstGeom prst="rect">
            <a:avLst/>
          </a:prstGeom>
          <a:solidFill>
            <a:schemeClr val="accent4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168910" algn="ctr">
              <a:lnSpc>
                <a:spcPct val="100000"/>
              </a:lnSpc>
              <a:spcBef>
                <a:spcPts val="100"/>
              </a:spcBef>
            </a:pPr>
            <a:r>
              <a:rPr lang="en-US" sz="3200" b="1" dirty="0">
                <a:ln>
                  <a:solidFill>
                    <a:schemeClr val="bg1"/>
                  </a:solidFill>
                </a:ln>
                <a:solidFill>
                  <a:schemeClr val="tx1"/>
                </a:solidFill>
                <a:latin typeface="Rockwell Extra Bold" panose="02060903040505020403" pitchFamily="18" charset="0"/>
                <a:cs typeface="Times New Roman" panose="02020603050405020304" pitchFamily="18" charset="0"/>
              </a:rPr>
              <a:t>Open</a:t>
            </a:r>
            <a:r>
              <a:rPr lang="en-US" sz="3200" b="1" spc="-25" dirty="0">
                <a:ln>
                  <a:solidFill>
                    <a:schemeClr val="bg1"/>
                  </a:solidFill>
                </a:ln>
                <a:solidFill>
                  <a:schemeClr val="tx1"/>
                </a:solidFill>
                <a:latin typeface="Rockwell Extra Bold" panose="02060903040505020403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spc="-5" dirty="0">
                <a:ln>
                  <a:solidFill>
                    <a:schemeClr val="bg1"/>
                  </a:solidFill>
                </a:ln>
                <a:solidFill>
                  <a:schemeClr val="tx1"/>
                </a:solidFill>
                <a:latin typeface="Rockwell Extra Bold" panose="02060903040505020403" pitchFamily="18" charset="0"/>
                <a:cs typeface="Times New Roman" panose="02020603050405020304" pitchFamily="18" charset="0"/>
              </a:rPr>
              <a:t>Source</a:t>
            </a:r>
            <a:r>
              <a:rPr lang="en-US" sz="3200" b="1" spc="-15" dirty="0">
                <a:ln>
                  <a:solidFill>
                    <a:schemeClr val="bg1"/>
                  </a:solidFill>
                </a:ln>
                <a:solidFill>
                  <a:schemeClr val="tx1"/>
                </a:solidFill>
                <a:latin typeface="Rockwell Extra Bold" panose="02060903040505020403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>
                <a:ln>
                  <a:solidFill>
                    <a:schemeClr val="bg1"/>
                  </a:solidFill>
                </a:ln>
                <a:solidFill>
                  <a:schemeClr val="tx1"/>
                </a:solidFill>
                <a:latin typeface="Rockwell Extra Bold" panose="02060903040505020403" pitchFamily="18" charset="0"/>
                <a:cs typeface="Times New Roman" panose="02020603050405020304" pitchFamily="18" charset="0"/>
              </a:rPr>
              <a:t>Computer</a:t>
            </a:r>
            <a:r>
              <a:rPr lang="en-US" sz="3200" b="1" spc="-15" dirty="0">
                <a:ln>
                  <a:solidFill>
                    <a:schemeClr val="bg1"/>
                  </a:solidFill>
                </a:ln>
                <a:solidFill>
                  <a:schemeClr val="tx1"/>
                </a:solidFill>
                <a:latin typeface="Rockwell Extra Bold" panose="02060903040505020403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spc="-10" dirty="0">
                <a:ln>
                  <a:solidFill>
                    <a:schemeClr val="bg1"/>
                  </a:solidFill>
                </a:ln>
                <a:solidFill>
                  <a:schemeClr val="tx1"/>
                </a:solidFill>
                <a:latin typeface="Rockwell Extra Bold" panose="02060903040505020403" pitchFamily="18" charset="0"/>
                <a:cs typeface="Times New Roman" panose="02020603050405020304" pitchFamily="18" charset="0"/>
              </a:rPr>
              <a:t>Vision</a:t>
            </a:r>
            <a:r>
              <a:rPr lang="en-US" sz="3200" b="1" spc="-20" dirty="0">
                <a:ln>
                  <a:solidFill>
                    <a:schemeClr val="bg1"/>
                  </a:solidFill>
                </a:ln>
                <a:solidFill>
                  <a:schemeClr val="tx1"/>
                </a:solidFill>
                <a:latin typeface="Rockwell Extra Bold" panose="02060903040505020403" pitchFamily="18" charset="0"/>
                <a:cs typeface="Times New Roman" panose="02020603050405020304" pitchFamily="18" charset="0"/>
              </a:rPr>
              <a:t> </a:t>
            </a:r>
            <a:endParaRPr lang="en-US" sz="3200" b="1" dirty="0">
              <a:ln>
                <a:solidFill>
                  <a:schemeClr val="bg1"/>
                </a:solidFill>
              </a:ln>
              <a:solidFill>
                <a:schemeClr val="tx1"/>
              </a:solidFill>
              <a:latin typeface="Rockwell Extra Bold" panose="02060903040505020403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>
              <a:lnSpc>
                <a:spcPct val="100000"/>
              </a:lnSpc>
            </a:pPr>
            <a:r>
              <a:rPr lang="en-US" sz="2400" b="1" spc="-5" dirty="0">
                <a:ln w="3175">
                  <a:solidFill>
                    <a:schemeClr val="tx1"/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Features:</a:t>
            </a:r>
            <a:endParaRPr lang="en-US" sz="2400" b="1" dirty="0">
              <a:ln w="3175">
                <a:solidFill>
                  <a:schemeClr val="tx1"/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03835" marR="324485" indent="-203835">
              <a:lnSpc>
                <a:spcPct val="100000"/>
              </a:lnSpc>
              <a:buChar char="•"/>
              <a:tabLst>
                <a:tab pos="203835" algn="l"/>
              </a:tabLst>
            </a:pPr>
            <a:r>
              <a:rPr lang="en-US" sz="2400" b="1" spc="-5" dirty="0">
                <a:ln w="3175">
                  <a:solidFill>
                    <a:schemeClr val="tx1"/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2400" b="1" spc="5" dirty="0">
                <a:ln w="3175">
                  <a:solidFill>
                    <a:schemeClr val="tx1"/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spc="-5" dirty="0">
                <a:ln w="3175">
                  <a:solidFill>
                    <a:schemeClr val="tx1"/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library</a:t>
            </a:r>
            <a:r>
              <a:rPr lang="en-US" sz="2400" b="1" spc="25" dirty="0">
                <a:ln w="3175">
                  <a:solidFill>
                    <a:schemeClr val="tx1"/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>
                <a:ln w="3175">
                  <a:solidFill>
                    <a:schemeClr val="tx1"/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en-US" sz="2400" b="1" spc="5" dirty="0">
                <a:ln w="3175">
                  <a:solidFill>
                    <a:schemeClr val="tx1"/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spc="-5" dirty="0">
                <a:ln w="3175">
                  <a:solidFill>
                    <a:schemeClr val="tx1"/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programming</a:t>
            </a:r>
            <a:r>
              <a:rPr lang="en-US" sz="2400" b="1" spc="20" dirty="0">
                <a:ln w="3175">
                  <a:solidFill>
                    <a:schemeClr val="tx1"/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spc="-5" dirty="0">
                <a:ln w="3175">
                  <a:solidFill>
                    <a:schemeClr val="tx1"/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functions</a:t>
            </a:r>
            <a:r>
              <a:rPr lang="en-US" sz="2400" b="1" spc="5" dirty="0">
                <a:ln w="3175">
                  <a:solidFill>
                    <a:schemeClr val="tx1"/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spc="-5" dirty="0">
                <a:ln w="3175">
                  <a:solidFill>
                    <a:schemeClr val="tx1"/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mainly</a:t>
            </a:r>
            <a:r>
              <a:rPr lang="en-US" sz="2400" b="1" spc="30" dirty="0">
                <a:ln w="3175">
                  <a:solidFill>
                    <a:schemeClr val="tx1"/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spc="-5" dirty="0">
                <a:ln w="3175">
                  <a:solidFill>
                    <a:schemeClr val="tx1"/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aimed</a:t>
            </a:r>
            <a:r>
              <a:rPr lang="en-US" sz="2400" b="1" spc="20" dirty="0">
                <a:ln w="3175">
                  <a:solidFill>
                    <a:schemeClr val="tx1"/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>
                <a:ln w="3175">
                  <a:solidFill>
                    <a:schemeClr val="tx1"/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 </a:t>
            </a:r>
            <a:r>
              <a:rPr lang="en-US" sz="2400" b="1" spc="-655" dirty="0">
                <a:ln w="3175">
                  <a:solidFill>
                    <a:schemeClr val="tx1"/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spc="-5" dirty="0">
                <a:ln w="3175">
                  <a:solidFill>
                    <a:schemeClr val="tx1"/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real-time</a:t>
            </a:r>
            <a:r>
              <a:rPr lang="en-US" sz="2400" b="1" dirty="0">
                <a:ln w="3175">
                  <a:solidFill>
                    <a:schemeClr val="tx1"/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computer</a:t>
            </a:r>
            <a:r>
              <a:rPr lang="en-US" sz="2400" b="1" spc="5" dirty="0">
                <a:ln w="3175">
                  <a:solidFill>
                    <a:schemeClr val="tx1"/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spc="-5" dirty="0">
                <a:ln w="3175">
                  <a:solidFill>
                    <a:schemeClr val="tx1"/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vision.</a:t>
            </a:r>
            <a:endParaRPr lang="en-US" sz="2400" b="1" dirty="0">
              <a:ln w="3175">
                <a:solidFill>
                  <a:schemeClr val="tx1"/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03200" indent="-191135">
              <a:lnSpc>
                <a:spcPct val="100000"/>
              </a:lnSpc>
              <a:buChar char="•"/>
              <a:tabLst>
                <a:tab pos="203835" algn="l"/>
              </a:tabLst>
            </a:pPr>
            <a:r>
              <a:rPr lang="en-US" sz="2400" b="1" spc="-5" dirty="0">
                <a:ln w="3175">
                  <a:solidFill>
                    <a:schemeClr val="tx1"/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Originally</a:t>
            </a:r>
            <a:r>
              <a:rPr lang="en-US" sz="2400" b="1" spc="25" dirty="0">
                <a:ln w="3175">
                  <a:solidFill>
                    <a:schemeClr val="tx1"/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spc="-5" dirty="0">
                <a:ln w="3175">
                  <a:solidFill>
                    <a:schemeClr val="tx1"/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developed</a:t>
            </a:r>
            <a:r>
              <a:rPr lang="en-US" sz="2400" b="1" spc="25" dirty="0">
                <a:ln w="3175">
                  <a:solidFill>
                    <a:schemeClr val="tx1"/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spc="-5" dirty="0">
                <a:ln w="3175">
                  <a:solidFill>
                    <a:schemeClr val="tx1"/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by</a:t>
            </a:r>
            <a:r>
              <a:rPr lang="en-US" sz="2400" b="1" spc="10" dirty="0">
                <a:ln w="3175">
                  <a:solidFill>
                    <a:schemeClr val="tx1"/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spc="-5" dirty="0">
                <a:ln w="3175">
                  <a:solidFill>
                    <a:schemeClr val="tx1"/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Intel.</a:t>
            </a:r>
            <a:endParaRPr lang="en-US" sz="2400" b="1" dirty="0">
              <a:ln w="3175">
                <a:solidFill>
                  <a:schemeClr val="tx1"/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98120" indent="-186055">
              <a:lnSpc>
                <a:spcPct val="100000"/>
              </a:lnSpc>
              <a:buChar char="•"/>
              <a:tabLst>
                <a:tab pos="198755" algn="l"/>
              </a:tabLst>
            </a:pPr>
            <a:r>
              <a:rPr lang="en-US" sz="2400" b="1" spc="-5" dirty="0">
                <a:ln w="3175">
                  <a:solidFill>
                    <a:schemeClr val="tx1"/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library</a:t>
            </a:r>
            <a:r>
              <a:rPr lang="en-US" sz="2400" b="1" spc="5" dirty="0">
                <a:ln w="3175">
                  <a:solidFill>
                    <a:schemeClr val="tx1"/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>
                <a:ln w="3175">
                  <a:solidFill>
                    <a:schemeClr val="tx1"/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 cross-platform</a:t>
            </a:r>
            <a:r>
              <a:rPr lang="en-US" sz="2400" b="1" spc="-5" dirty="0">
                <a:ln w="3175">
                  <a:solidFill>
                    <a:schemeClr val="tx1"/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>
                <a:ln w="3175">
                  <a:solidFill>
                    <a:schemeClr val="tx1"/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free</a:t>
            </a:r>
            <a:r>
              <a:rPr lang="en-US" sz="2400" b="1" spc="-15" dirty="0">
                <a:ln w="3175">
                  <a:solidFill>
                    <a:schemeClr val="tx1"/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>
                <a:ln w="3175">
                  <a:solidFill>
                    <a:schemeClr val="tx1"/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en-US" sz="2400" b="1" spc="-20" dirty="0">
                <a:ln w="3175">
                  <a:solidFill>
                    <a:schemeClr val="tx1"/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>
                <a:ln w="3175">
                  <a:solidFill>
                    <a:schemeClr val="tx1"/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</a:t>
            </a:r>
            <a:r>
              <a:rPr lang="en-US" sz="2400" b="1" spc="-10" dirty="0">
                <a:ln w="3175">
                  <a:solidFill>
                    <a:schemeClr val="tx1"/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spc="-5" dirty="0">
                <a:ln w="3175">
                  <a:solidFill>
                    <a:schemeClr val="tx1"/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under</a:t>
            </a:r>
            <a:r>
              <a:rPr lang="en-US" sz="2400" b="1" spc="10" dirty="0">
                <a:ln w="3175">
                  <a:solidFill>
                    <a:schemeClr val="tx1"/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>
                <a:ln w="3175">
                  <a:solidFill>
                    <a:schemeClr val="tx1"/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</a:p>
          <a:p>
            <a:pPr marL="265430">
              <a:lnSpc>
                <a:spcPct val="100000"/>
              </a:lnSpc>
              <a:spcBef>
                <a:spcPts val="5"/>
              </a:spcBef>
            </a:pPr>
            <a:r>
              <a:rPr lang="en-US" sz="2400" b="1" spc="-5" dirty="0">
                <a:ln w="3175">
                  <a:solidFill>
                    <a:schemeClr val="tx1"/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open-</a:t>
            </a:r>
            <a:r>
              <a:rPr lang="en-US" sz="2400" b="1" dirty="0">
                <a:ln w="3175">
                  <a:solidFill>
                    <a:schemeClr val="tx1"/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spc="-5" dirty="0">
                <a:ln w="3175">
                  <a:solidFill>
                    <a:schemeClr val="tx1"/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source</a:t>
            </a:r>
            <a:r>
              <a:rPr lang="en-US" sz="2400" b="1" dirty="0">
                <a:ln w="3175">
                  <a:solidFill>
                    <a:schemeClr val="tx1"/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spc="-5" dirty="0">
                <a:ln w="3175">
                  <a:solidFill>
                    <a:schemeClr val="tx1"/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BSD license.</a:t>
            </a:r>
            <a:endParaRPr lang="en-US" sz="2400" b="1" dirty="0">
              <a:ln w="3175">
                <a:solidFill>
                  <a:schemeClr val="tx1"/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03835" marR="630555" indent="-203835">
              <a:lnSpc>
                <a:spcPct val="100000"/>
              </a:lnSpc>
              <a:buChar char="•"/>
              <a:tabLst>
                <a:tab pos="203835" algn="l"/>
              </a:tabLst>
            </a:pPr>
            <a:r>
              <a:rPr lang="en-US" sz="2400" b="1" spc="-5" dirty="0">
                <a:ln w="3175">
                  <a:solidFill>
                    <a:schemeClr val="tx1"/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OpenCV</a:t>
            </a:r>
            <a:r>
              <a:rPr lang="en-US" sz="2400" b="1" spc="5" dirty="0">
                <a:ln w="3175">
                  <a:solidFill>
                    <a:schemeClr val="tx1"/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spc="-5" dirty="0">
                <a:ln w="3175">
                  <a:solidFill>
                    <a:schemeClr val="tx1"/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supports</a:t>
            </a:r>
            <a:r>
              <a:rPr lang="en-US" sz="2400" b="1" dirty="0">
                <a:ln w="3175">
                  <a:solidFill>
                    <a:schemeClr val="tx1"/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the</a:t>
            </a:r>
            <a:r>
              <a:rPr lang="en-US" sz="2400" b="1" spc="-20" dirty="0">
                <a:ln w="3175">
                  <a:solidFill>
                    <a:schemeClr val="tx1"/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spc="-5" dirty="0">
                <a:ln w="3175">
                  <a:solidFill>
                    <a:schemeClr val="tx1"/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deep</a:t>
            </a:r>
            <a:r>
              <a:rPr lang="en-US" sz="2400" b="1" spc="10" dirty="0">
                <a:ln w="3175">
                  <a:solidFill>
                    <a:schemeClr val="tx1"/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spc="-5" dirty="0">
                <a:ln w="3175">
                  <a:solidFill>
                    <a:schemeClr val="tx1"/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learning</a:t>
            </a:r>
            <a:r>
              <a:rPr lang="en-US" sz="2400" b="1" spc="30" dirty="0">
                <a:ln w="3175">
                  <a:solidFill>
                    <a:schemeClr val="tx1"/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>
                <a:ln w="3175">
                  <a:solidFill>
                    <a:schemeClr val="tx1"/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frameworks </a:t>
            </a:r>
            <a:r>
              <a:rPr lang="en-US" sz="2400" b="1" spc="-650" dirty="0">
                <a:ln w="3175">
                  <a:solidFill>
                    <a:schemeClr val="tx1"/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spc="-40" dirty="0">
                <a:ln w="3175">
                  <a:solidFill>
                    <a:schemeClr val="tx1"/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TensorFlow,</a:t>
            </a:r>
            <a:r>
              <a:rPr lang="en-US" sz="2400" b="1" spc="-35" dirty="0">
                <a:ln w="3175">
                  <a:solidFill>
                    <a:schemeClr val="tx1"/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spc="-45" dirty="0">
                <a:ln w="3175">
                  <a:solidFill>
                    <a:schemeClr val="tx1"/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Torch/</a:t>
            </a:r>
            <a:r>
              <a:rPr lang="en-US" sz="2400" b="1" spc="-45" dirty="0" err="1">
                <a:ln w="3175">
                  <a:solidFill>
                    <a:schemeClr val="tx1"/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PyTorch</a:t>
            </a:r>
            <a:r>
              <a:rPr lang="en-US" sz="2400" b="1" spc="5" dirty="0">
                <a:ln w="3175">
                  <a:solidFill>
                    <a:schemeClr val="tx1"/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spc="-5" dirty="0">
                <a:ln w="3175">
                  <a:solidFill>
                    <a:schemeClr val="tx1"/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en-US" sz="2400" b="1" dirty="0">
                <a:ln w="3175">
                  <a:solidFill>
                    <a:schemeClr val="tx1"/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spc="-10" dirty="0">
                <a:ln w="3175">
                  <a:solidFill>
                    <a:schemeClr val="tx1"/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Caffe.</a:t>
            </a:r>
            <a:endParaRPr lang="en-US" sz="2400" b="1" dirty="0">
              <a:ln w="3175">
                <a:solidFill>
                  <a:schemeClr val="tx1"/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86690" marR="5080" indent="-186690">
              <a:lnSpc>
                <a:spcPct val="100000"/>
              </a:lnSpc>
              <a:buClr>
                <a:srgbClr val="000000"/>
              </a:buClr>
              <a:buChar char="•"/>
              <a:tabLst>
                <a:tab pos="186690" algn="l"/>
              </a:tabLst>
            </a:pPr>
            <a:r>
              <a:rPr lang="en-US" sz="2400" b="1" spc="-5" dirty="0">
                <a:ln w="3175">
                  <a:solidFill>
                    <a:schemeClr val="tx1"/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Applications</a:t>
            </a:r>
            <a:r>
              <a:rPr lang="en-US" sz="2400" b="1" spc="55" dirty="0">
                <a:ln w="3175">
                  <a:solidFill>
                    <a:schemeClr val="tx1"/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>
                <a:ln w="3175">
                  <a:solidFill>
                    <a:schemeClr val="tx1"/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are</a:t>
            </a:r>
            <a:r>
              <a:rPr lang="en-US" sz="2400" b="1" spc="-5" dirty="0">
                <a:ln w="3175">
                  <a:solidFill>
                    <a:schemeClr val="tx1"/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object,</a:t>
            </a:r>
            <a:r>
              <a:rPr lang="en-US" sz="2400" b="1" spc="10" dirty="0">
                <a:ln w="3175">
                  <a:solidFill>
                    <a:schemeClr val="tx1"/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>
                <a:ln w="3175">
                  <a:solidFill>
                    <a:schemeClr val="tx1"/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face</a:t>
            </a:r>
            <a:r>
              <a:rPr lang="en-US" sz="2400" b="1" spc="10" dirty="0">
                <a:ln w="3175">
                  <a:solidFill>
                    <a:schemeClr val="tx1"/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spc="-5" dirty="0">
                <a:ln w="3175">
                  <a:solidFill>
                    <a:schemeClr val="tx1"/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en-US" sz="2400" b="1" spc="5" dirty="0">
                <a:ln w="3175">
                  <a:solidFill>
                    <a:schemeClr val="tx1"/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spc="-5" dirty="0">
                <a:ln w="3175">
                  <a:solidFill>
                    <a:schemeClr val="tx1"/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gesture</a:t>
            </a:r>
            <a:r>
              <a:rPr lang="en-US" sz="2400" b="1" spc="10" dirty="0">
                <a:ln w="3175">
                  <a:solidFill>
                    <a:schemeClr val="tx1"/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spc="-5" dirty="0">
                <a:ln w="3175">
                  <a:solidFill>
                    <a:schemeClr val="tx1"/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recognition, </a:t>
            </a:r>
            <a:r>
              <a:rPr lang="en-US" sz="2400" b="1" spc="-650" dirty="0">
                <a:ln w="3175">
                  <a:solidFill>
                    <a:schemeClr val="tx1"/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spc="-5" dirty="0">
                <a:ln w="3175">
                  <a:solidFill>
                    <a:schemeClr val="tx1"/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lip</a:t>
            </a:r>
            <a:r>
              <a:rPr lang="en-US" sz="2400" b="1" spc="10" dirty="0">
                <a:ln w="3175">
                  <a:solidFill>
                    <a:schemeClr val="tx1"/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spc="-5" dirty="0">
                <a:ln w="3175">
                  <a:solidFill>
                    <a:schemeClr val="tx1"/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reading,</a:t>
            </a:r>
            <a:r>
              <a:rPr lang="en-US" sz="2400" b="1" spc="15" dirty="0">
                <a:ln w="3175">
                  <a:solidFill>
                    <a:schemeClr val="tx1"/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spc="-5" dirty="0">
                <a:ln w="3175">
                  <a:solidFill>
                    <a:schemeClr val="tx1"/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Human-</a:t>
            </a:r>
            <a:r>
              <a:rPr lang="en-US" sz="2400" b="1" spc="25" dirty="0">
                <a:ln w="3175">
                  <a:solidFill>
                    <a:schemeClr val="tx1"/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spc="-5" dirty="0">
                <a:ln w="3175">
                  <a:solidFill>
                    <a:schemeClr val="tx1"/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Computer</a:t>
            </a:r>
            <a:r>
              <a:rPr lang="en-US" sz="2400" b="1" spc="10" dirty="0">
                <a:ln w="3175">
                  <a:solidFill>
                    <a:schemeClr val="tx1"/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spc="-5" dirty="0">
                <a:ln w="3175">
                  <a:solidFill>
                    <a:schemeClr val="tx1"/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Interaction</a:t>
            </a:r>
            <a:r>
              <a:rPr lang="en-US" sz="2400" b="1" spc="5" dirty="0">
                <a:ln w="3175">
                  <a:solidFill>
                    <a:schemeClr val="tx1"/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spc="-5" dirty="0">
                <a:ln w="3175">
                  <a:solidFill>
                    <a:schemeClr val="tx1"/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(HCI), </a:t>
            </a:r>
            <a:r>
              <a:rPr lang="en-US" sz="2400" b="1" dirty="0">
                <a:ln w="3175">
                  <a:solidFill>
                    <a:schemeClr val="tx1"/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spc="-5" dirty="0">
                <a:ln w="3175">
                  <a:solidFill>
                    <a:schemeClr val="tx1"/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Motion</a:t>
            </a:r>
            <a:r>
              <a:rPr lang="en-US" sz="2400" b="1" spc="-45" dirty="0">
                <a:ln w="3175">
                  <a:solidFill>
                    <a:schemeClr val="tx1"/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spc="-15" dirty="0">
                <a:ln w="3175">
                  <a:solidFill>
                    <a:schemeClr val="tx1"/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Tracking,</a:t>
            </a:r>
            <a:r>
              <a:rPr lang="en-US" sz="2400" b="1" spc="15" dirty="0">
                <a:ln w="3175">
                  <a:solidFill>
                    <a:schemeClr val="tx1"/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spc="-5" dirty="0">
                <a:ln w="3175">
                  <a:solidFill>
                    <a:schemeClr val="tx1"/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Motion</a:t>
            </a:r>
            <a:r>
              <a:rPr lang="en-US" sz="2400" b="1" spc="10" dirty="0">
                <a:ln w="3175">
                  <a:solidFill>
                    <a:schemeClr val="tx1"/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spc="-5" dirty="0">
                <a:ln w="3175">
                  <a:solidFill>
                    <a:schemeClr val="tx1"/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understanding,</a:t>
            </a:r>
            <a:r>
              <a:rPr lang="en-US" sz="2400" b="1" spc="30" dirty="0">
                <a:ln w="3175">
                  <a:solidFill>
                    <a:schemeClr val="tx1"/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spc="-5" dirty="0">
                <a:ln w="3175">
                  <a:solidFill>
                    <a:schemeClr val="tx1"/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en-US" sz="2400" b="1" spc="15" dirty="0">
                <a:ln w="3175">
                  <a:solidFill>
                    <a:schemeClr val="tx1"/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spc="-5" dirty="0">
                <a:ln w="3175">
                  <a:solidFill>
                    <a:schemeClr val="tx1"/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Mobile </a:t>
            </a:r>
            <a:r>
              <a:rPr lang="en-US" sz="2400" b="1" dirty="0">
                <a:ln w="3175">
                  <a:solidFill>
                    <a:schemeClr val="tx1"/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spc="-5" dirty="0">
                <a:ln w="3175">
                  <a:solidFill>
                    <a:schemeClr val="tx1"/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Robotics.</a:t>
            </a:r>
            <a:endParaRPr lang="en-US" sz="2400" b="1" dirty="0">
              <a:ln w="3175">
                <a:solidFill>
                  <a:schemeClr val="tx1"/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7778755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5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5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811AAEA7-81C3-4570-A49F-72173E1AB8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6119" y="-1363134"/>
            <a:ext cx="10363200" cy="3048000"/>
          </a:xfrm>
          <a:prstGeom prst="rect">
            <a:avLst/>
          </a:prstGeom>
        </p:spPr>
      </p:pic>
      <p:sp>
        <p:nvSpPr>
          <p:cNvPr id="11" name="Freeform: Shape 10">
            <a:extLst>
              <a:ext uri="{FF2B5EF4-FFF2-40B4-BE49-F238E27FC236}">
                <a16:creationId xmlns="" xmlns:a16="http://schemas.microsoft.com/office/drawing/2014/main" id="{DE49CEFA-E30D-43CF-B746-E9813BB45B6C}"/>
              </a:ext>
            </a:extLst>
          </p:cNvPr>
          <p:cNvSpPr/>
          <p:nvPr/>
        </p:nvSpPr>
        <p:spPr>
          <a:xfrm>
            <a:off x="-1" y="1"/>
            <a:ext cx="12191999" cy="6928044"/>
          </a:xfrm>
          <a:custGeom>
            <a:avLst/>
            <a:gdLst/>
            <a:ahLst/>
            <a:cxnLst/>
            <a:rect l="l" t="t" r="r" b="b"/>
            <a:pathLst>
              <a:path w="12191999" h="6928044">
                <a:moveTo>
                  <a:pt x="6693801" y="1289954"/>
                </a:moveTo>
                <a:cubicBezTo>
                  <a:pt x="6726436" y="1289954"/>
                  <a:pt x="6742752" y="1315045"/>
                  <a:pt x="6742752" y="1365228"/>
                </a:cubicBezTo>
                <a:cubicBezTo>
                  <a:pt x="6742752" y="1385215"/>
                  <a:pt x="6737712" y="1404640"/>
                  <a:pt x="6727632" y="1423504"/>
                </a:cubicBezTo>
                <a:cubicBezTo>
                  <a:pt x="6717264" y="1443016"/>
                  <a:pt x="6705791" y="1452772"/>
                  <a:pt x="6693215" y="1452772"/>
                </a:cubicBezTo>
                <a:cubicBezTo>
                  <a:pt x="6680441" y="1452772"/>
                  <a:pt x="6669351" y="1443271"/>
                  <a:pt x="6659943" y="1424271"/>
                </a:cubicBezTo>
                <a:cubicBezTo>
                  <a:pt x="6651054" y="1406300"/>
                  <a:pt x="6646609" y="1386813"/>
                  <a:pt x="6646609" y="1365810"/>
                </a:cubicBezTo>
                <a:cubicBezTo>
                  <a:pt x="6646609" y="1315239"/>
                  <a:pt x="6662340" y="1289954"/>
                  <a:pt x="6693801" y="1289954"/>
                </a:cubicBezTo>
                <a:close/>
                <a:moveTo>
                  <a:pt x="7125347" y="1288800"/>
                </a:moveTo>
                <a:cubicBezTo>
                  <a:pt x="7137694" y="1288196"/>
                  <a:pt x="7149186" y="1290608"/>
                  <a:pt x="7159824" y="1296037"/>
                </a:cubicBezTo>
                <a:cubicBezTo>
                  <a:pt x="7173281" y="1302899"/>
                  <a:pt x="7180009" y="1314334"/>
                  <a:pt x="7180009" y="1330342"/>
                </a:cubicBezTo>
                <a:cubicBezTo>
                  <a:pt x="7180009" y="1346499"/>
                  <a:pt x="7172623" y="1358691"/>
                  <a:pt x="7157852" y="1366917"/>
                </a:cubicBezTo>
                <a:cubicBezTo>
                  <a:pt x="7146169" y="1373552"/>
                  <a:pt x="7134826" y="1376869"/>
                  <a:pt x="7123822" y="1376869"/>
                </a:cubicBezTo>
                <a:close/>
                <a:moveTo>
                  <a:pt x="11697167" y="1216277"/>
                </a:moveTo>
                <a:lnTo>
                  <a:pt x="11743006" y="1216277"/>
                </a:lnTo>
                <a:cubicBezTo>
                  <a:pt x="11754193" y="1216277"/>
                  <a:pt x="11765039" y="1217027"/>
                  <a:pt x="11775544" y="1218528"/>
                </a:cubicBezTo>
                <a:cubicBezTo>
                  <a:pt x="11786049" y="1220028"/>
                  <a:pt x="11796076" y="1223644"/>
                  <a:pt x="11805625" y="1229374"/>
                </a:cubicBezTo>
                <a:cubicBezTo>
                  <a:pt x="11815175" y="1235103"/>
                  <a:pt x="11823225" y="1243971"/>
                  <a:pt x="11829773" y="1255977"/>
                </a:cubicBezTo>
                <a:cubicBezTo>
                  <a:pt x="11836321" y="1267982"/>
                  <a:pt x="11839595" y="1283262"/>
                  <a:pt x="11839595" y="1301816"/>
                </a:cubicBezTo>
                <a:cubicBezTo>
                  <a:pt x="11839595" y="1315458"/>
                  <a:pt x="11837686" y="1328078"/>
                  <a:pt x="11833866" y="1339674"/>
                </a:cubicBezTo>
                <a:cubicBezTo>
                  <a:pt x="11830046" y="1351270"/>
                  <a:pt x="11824452" y="1361229"/>
                  <a:pt x="11817085" y="1369551"/>
                </a:cubicBezTo>
                <a:cubicBezTo>
                  <a:pt x="11809718" y="1377873"/>
                  <a:pt x="11800237" y="1384353"/>
                  <a:pt x="11788641" y="1388992"/>
                </a:cubicBezTo>
                <a:cubicBezTo>
                  <a:pt x="11777045" y="1393630"/>
                  <a:pt x="11762651" y="1395949"/>
                  <a:pt x="11745462" y="1395949"/>
                </a:cubicBezTo>
                <a:lnTo>
                  <a:pt x="11697167" y="1395949"/>
                </a:lnTo>
                <a:close/>
                <a:moveTo>
                  <a:pt x="10116017" y="1215458"/>
                </a:moveTo>
                <a:lnTo>
                  <a:pt x="10164312" y="1215458"/>
                </a:lnTo>
                <a:cubicBezTo>
                  <a:pt x="10176590" y="1215458"/>
                  <a:pt x="10186208" y="1215867"/>
                  <a:pt x="10193166" y="1216686"/>
                </a:cubicBezTo>
                <a:cubicBezTo>
                  <a:pt x="10200123" y="1217504"/>
                  <a:pt x="10206331" y="1218596"/>
                  <a:pt x="10211788" y="1219960"/>
                </a:cubicBezTo>
                <a:cubicBezTo>
                  <a:pt x="10229796" y="1224871"/>
                  <a:pt x="10242757" y="1233330"/>
                  <a:pt x="10250669" y="1245335"/>
                </a:cubicBezTo>
                <a:cubicBezTo>
                  <a:pt x="10258582" y="1257341"/>
                  <a:pt x="10262538" y="1272075"/>
                  <a:pt x="10262538" y="1289537"/>
                </a:cubicBezTo>
                <a:cubicBezTo>
                  <a:pt x="10262538" y="1300997"/>
                  <a:pt x="10260628" y="1311365"/>
                  <a:pt x="10256809" y="1320642"/>
                </a:cubicBezTo>
                <a:cubicBezTo>
                  <a:pt x="10252989" y="1329919"/>
                  <a:pt x="10247259" y="1337900"/>
                  <a:pt x="10239619" y="1344585"/>
                </a:cubicBezTo>
                <a:cubicBezTo>
                  <a:pt x="10231979" y="1351270"/>
                  <a:pt x="10222429" y="1356454"/>
                  <a:pt x="10210969" y="1360138"/>
                </a:cubicBezTo>
                <a:cubicBezTo>
                  <a:pt x="10199510" y="1363821"/>
                  <a:pt x="10186140" y="1365663"/>
                  <a:pt x="10170860" y="1365663"/>
                </a:cubicBezTo>
                <a:lnTo>
                  <a:pt x="10116017" y="1365663"/>
                </a:lnTo>
                <a:close/>
                <a:moveTo>
                  <a:pt x="10702251" y="1212184"/>
                </a:moveTo>
                <a:cubicBezTo>
                  <a:pt x="10728445" y="1212184"/>
                  <a:pt x="10750273" y="1216618"/>
                  <a:pt x="10767735" y="1225485"/>
                </a:cubicBezTo>
                <a:cubicBezTo>
                  <a:pt x="10785198" y="1234353"/>
                  <a:pt x="10799182" y="1246904"/>
                  <a:pt x="10809686" y="1263139"/>
                </a:cubicBezTo>
                <a:cubicBezTo>
                  <a:pt x="10820191" y="1279373"/>
                  <a:pt x="10827626" y="1298882"/>
                  <a:pt x="10831992" y="1321666"/>
                </a:cubicBezTo>
                <a:cubicBezTo>
                  <a:pt x="10836357" y="1344449"/>
                  <a:pt x="10838540" y="1369756"/>
                  <a:pt x="10838540" y="1397586"/>
                </a:cubicBezTo>
                <a:cubicBezTo>
                  <a:pt x="10838540" y="1422962"/>
                  <a:pt x="10836289" y="1446904"/>
                  <a:pt x="10831787" y="1469415"/>
                </a:cubicBezTo>
                <a:cubicBezTo>
                  <a:pt x="10827285" y="1491925"/>
                  <a:pt x="10819577" y="1511638"/>
                  <a:pt x="10808663" y="1528555"/>
                </a:cubicBezTo>
                <a:cubicBezTo>
                  <a:pt x="10797749" y="1545472"/>
                  <a:pt x="10783424" y="1558842"/>
                  <a:pt x="10765689" y="1568664"/>
                </a:cubicBezTo>
                <a:cubicBezTo>
                  <a:pt x="10747954" y="1578487"/>
                  <a:pt x="10725853" y="1583398"/>
                  <a:pt x="10699386" y="1583398"/>
                </a:cubicBezTo>
                <a:cubicBezTo>
                  <a:pt x="10672919" y="1583398"/>
                  <a:pt x="10650955" y="1579101"/>
                  <a:pt x="10633493" y="1570506"/>
                </a:cubicBezTo>
                <a:cubicBezTo>
                  <a:pt x="10616030" y="1561911"/>
                  <a:pt x="10602115" y="1549428"/>
                  <a:pt x="10591746" y="1533057"/>
                </a:cubicBezTo>
                <a:cubicBezTo>
                  <a:pt x="10581378" y="1516686"/>
                  <a:pt x="10574011" y="1496973"/>
                  <a:pt x="10569645" y="1473917"/>
                </a:cubicBezTo>
                <a:cubicBezTo>
                  <a:pt x="10565280" y="1450861"/>
                  <a:pt x="10563097" y="1424871"/>
                  <a:pt x="10563097" y="1395949"/>
                </a:cubicBezTo>
                <a:cubicBezTo>
                  <a:pt x="10563097" y="1371120"/>
                  <a:pt x="10565348" y="1347586"/>
                  <a:pt x="10569850" y="1325349"/>
                </a:cubicBezTo>
                <a:cubicBezTo>
                  <a:pt x="10574352" y="1303112"/>
                  <a:pt x="10582060" y="1283671"/>
                  <a:pt x="10592974" y="1267027"/>
                </a:cubicBezTo>
                <a:cubicBezTo>
                  <a:pt x="10603888" y="1250383"/>
                  <a:pt x="10618213" y="1237082"/>
                  <a:pt x="10635948" y="1227122"/>
                </a:cubicBezTo>
                <a:cubicBezTo>
                  <a:pt x="10653683" y="1217163"/>
                  <a:pt x="10675785" y="1212184"/>
                  <a:pt x="10702251" y="1212184"/>
                </a:cubicBezTo>
                <a:close/>
                <a:moveTo>
                  <a:pt x="11625953" y="1133193"/>
                </a:moveTo>
                <a:cubicBezTo>
                  <a:pt x="11615039" y="1133193"/>
                  <a:pt x="11606239" y="1136399"/>
                  <a:pt x="11599555" y="1142811"/>
                </a:cubicBezTo>
                <a:cubicBezTo>
                  <a:pt x="11592869" y="1149223"/>
                  <a:pt x="11589527" y="1158841"/>
                  <a:pt x="11589527" y="1171665"/>
                </a:cubicBezTo>
                <a:lnTo>
                  <a:pt x="11589527" y="1648064"/>
                </a:lnTo>
                <a:cubicBezTo>
                  <a:pt x="11589527" y="1650793"/>
                  <a:pt x="11590346" y="1653248"/>
                  <a:pt x="11591983" y="1655431"/>
                </a:cubicBezTo>
                <a:cubicBezTo>
                  <a:pt x="11593620" y="1657614"/>
                  <a:pt x="11596485" y="1659388"/>
                  <a:pt x="11600577" y="1660752"/>
                </a:cubicBezTo>
                <a:cubicBezTo>
                  <a:pt x="11604670" y="1662116"/>
                  <a:pt x="11610195" y="1663207"/>
                  <a:pt x="11617153" y="1664026"/>
                </a:cubicBezTo>
                <a:cubicBezTo>
                  <a:pt x="11624111" y="1664845"/>
                  <a:pt x="11632774" y="1665254"/>
                  <a:pt x="11643143" y="1665254"/>
                </a:cubicBezTo>
                <a:cubicBezTo>
                  <a:pt x="11653784" y="1665254"/>
                  <a:pt x="11662515" y="1664845"/>
                  <a:pt x="11669336" y="1664026"/>
                </a:cubicBezTo>
                <a:cubicBezTo>
                  <a:pt x="11676157" y="1663207"/>
                  <a:pt x="11681615" y="1662116"/>
                  <a:pt x="11685707" y="1660752"/>
                </a:cubicBezTo>
                <a:cubicBezTo>
                  <a:pt x="11689800" y="1659388"/>
                  <a:pt x="11692733" y="1657614"/>
                  <a:pt x="11694507" y="1655431"/>
                </a:cubicBezTo>
                <a:cubicBezTo>
                  <a:pt x="11696281" y="1653248"/>
                  <a:pt x="11697167" y="1650793"/>
                  <a:pt x="11697167" y="1648064"/>
                </a:cubicBezTo>
                <a:lnTo>
                  <a:pt x="11697167" y="1479033"/>
                </a:lnTo>
                <a:lnTo>
                  <a:pt x="11741369" y="1479033"/>
                </a:lnTo>
                <a:cubicBezTo>
                  <a:pt x="11776294" y="1479033"/>
                  <a:pt x="11806649" y="1474940"/>
                  <a:pt x="11832433" y="1466754"/>
                </a:cubicBezTo>
                <a:cubicBezTo>
                  <a:pt x="11858218" y="1458569"/>
                  <a:pt x="11879977" y="1446631"/>
                  <a:pt x="11897713" y="1430943"/>
                </a:cubicBezTo>
                <a:cubicBezTo>
                  <a:pt x="11915449" y="1415254"/>
                  <a:pt x="11928955" y="1395949"/>
                  <a:pt x="11938231" y="1373030"/>
                </a:cubicBezTo>
                <a:cubicBezTo>
                  <a:pt x="11947508" y="1350110"/>
                  <a:pt x="11952147" y="1323780"/>
                  <a:pt x="11952147" y="1294039"/>
                </a:cubicBezTo>
                <a:cubicBezTo>
                  <a:pt x="11952147" y="1272484"/>
                  <a:pt x="11949145" y="1253043"/>
                  <a:pt x="11943143" y="1235717"/>
                </a:cubicBezTo>
                <a:cubicBezTo>
                  <a:pt x="11937140" y="1218391"/>
                  <a:pt x="11928409" y="1203248"/>
                  <a:pt x="11916949" y="1190288"/>
                </a:cubicBezTo>
                <a:cubicBezTo>
                  <a:pt x="11905489" y="1177327"/>
                  <a:pt x="11891642" y="1166617"/>
                  <a:pt x="11875407" y="1158159"/>
                </a:cubicBezTo>
                <a:cubicBezTo>
                  <a:pt x="11859173" y="1149701"/>
                  <a:pt x="11843143" y="1143903"/>
                  <a:pt x="11827317" y="1140765"/>
                </a:cubicBezTo>
                <a:cubicBezTo>
                  <a:pt x="11811492" y="1137627"/>
                  <a:pt x="11797917" y="1135581"/>
                  <a:pt x="11786594" y="1134626"/>
                </a:cubicBezTo>
                <a:cubicBezTo>
                  <a:pt x="11775271" y="1133671"/>
                  <a:pt x="11763334" y="1133193"/>
                  <a:pt x="11750782" y="1133193"/>
                </a:cubicBezTo>
                <a:close/>
                <a:moveTo>
                  <a:pt x="10040301" y="1133193"/>
                </a:moveTo>
                <a:cubicBezTo>
                  <a:pt x="10031297" y="1133193"/>
                  <a:pt x="10023725" y="1135854"/>
                  <a:pt x="10017586" y="1141174"/>
                </a:cubicBezTo>
                <a:cubicBezTo>
                  <a:pt x="10011447" y="1146495"/>
                  <a:pt x="10008377" y="1155158"/>
                  <a:pt x="10008377" y="1167163"/>
                </a:cubicBezTo>
                <a:lnTo>
                  <a:pt x="10008377" y="1648064"/>
                </a:lnTo>
                <a:cubicBezTo>
                  <a:pt x="10008377" y="1650793"/>
                  <a:pt x="10009196" y="1653248"/>
                  <a:pt x="10010833" y="1655431"/>
                </a:cubicBezTo>
                <a:cubicBezTo>
                  <a:pt x="10012470" y="1657614"/>
                  <a:pt x="10015335" y="1659388"/>
                  <a:pt x="10019428" y="1660752"/>
                </a:cubicBezTo>
                <a:cubicBezTo>
                  <a:pt x="10023520" y="1662116"/>
                  <a:pt x="10029046" y="1663207"/>
                  <a:pt x="10036003" y="1664026"/>
                </a:cubicBezTo>
                <a:cubicBezTo>
                  <a:pt x="10042961" y="1664845"/>
                  <a:pt x="10051624" y="1665254"/>
                  <a:pt x="10061993" y="1665254"/>
                </a:cubicBezTo>
                <a:cubicBezTo>
                  <a:pt x="10072634" y="1665254"/>
                  <a:pt x="10081365" y="1664845"/>
                  <a:pt x="10088186" y="1664026"/>
                </a:cubicBezTo>
                <a:cubicBezTo>
                  <a:pt x="10095007" y="1663207"/>
                  <a:pt x="10100465" y="1662116"/>
                  <a:pt x="10104557" y="1660752"/>
                </a:cubicBezTo>
                <a:cubicBezTo>
                  <a:pt x="10108650" y="1659388"/>
                  <a:pt x="10111583" y="1657614"/>
                  <a:pt x="10113357" y="1655431"/>
                </a:cubicBezTo>
                <a:cubicBezTo>
                  <a:pt x="10115130" y="1653248"/>
                  <a:pt x="10116017" y="1650793"/>
                  <a:pt x="10116017" y="1648064"/>
                </a:cubicBezTo>
                <a:lnTo>
                  <a:pt x="10116017" y="1446291"/>
                </a:lnTo>
                <a:lnTo>
                  <a:pt x="10149578" y="1446291"/>
                </a:lnTo>
                <a:cubicBezTo>
                  <a:pt x="10161038" y="1446291"/>
                  <a:pt x="10171133" y="1448064"/>
                  <a:pt x="10179864" y="1451611"/>
                </a:cubicBezTo>
                <a:cubicBezTo>
                  <a:pt x="10188596" y="1455158"/>
                  <a:pt x="10196304" y="1460411"/>
                  <a:pt x="10202989" y="1467368"/>
                </a:cubicBezTo>
                <a:cubicBezTo>
                  <a:pt x="10209673" y="1474326"/>
                  <a:pt x="10215744" y="1482989"/>
                  <a:pt x="10221201" y="1493357"/>
                </a:cubicBezTo>
                <a:cubicBezTo>
                  <a:pt x="10226658" y="1503726"/>
                  <a:pt x="10232252" y="1515595"/>
                  <a:pt x="10237982" y="1528965"/>
                </a:cubicBezTo>
                <a:lnTo>
                  <a:pt x="10285458" y="1647246"/>
                </a:lnTo>
                <a:cubicBezTo>
                  <a:pt x="10286549" y="1650520"/>
                  <a:pt x="10287914" y="1653317"/>
                  <a:pt x="10289551" y="1655636"/>
                </a:cubicBezTo>
                <a:cubicBezTo>
                  <a:pt x="10291188" y="1657955"/>
                  <a:pt x="10293985" y="1659865"/>
                  <a:pt x="10297941" y="1661366"/>
                </a:cubicBezTo>
                <a:cubicBezTo>
                  <a:pt x="10301897" y="1662866"/>
                  <a:pt x="10307286" y="1663890"/>
                  <a:pt x="10314107" y="1664435"/>
                </a:cubicBezTo>
                <a:cubicBezTo>
                  <a:pt x="10320929" y="1664981"/>
                  <a:pt x="10330069" y="1665254"/>
                  <a:pt x="10341529" y="1665254"/>
                </a:cubicBezTo>
                <a:cubicBezTo>
                  <a:pt x="10355171" y="1665254"/>
                  <a:pt x="10365949" y="1664981"/>
                  <a:pt x="10373862" y="1664435"/>
                </a:cubicBezTo>
                <a:cubicBezTo>
                  <a:pt x="10381775" y="1663890"/>
                  <a:pt x="10387777" y="1662935"/>
                  <a:pt x="10391870" y="1661570"/>
                </a:cubicBezTo>
                <a:cubicBezTo>
                  <a:pt x="10395963" y="1660206"/>
                  <a:pt x="10398555" y="1658501"/>
                  <a:pt x="10399646" y="1656454"/>
                </a:cubicBezTo>
                <a:cubicBezTo>
                  <a:pt x="10400738" y="1654408"/>
                  <a:pt x="10401283" y="1651884"/>
                  <a:pt x="10401283" y="1648883"/>
                </a:cubicBezTo>
                <a:cubicBezTo>
                  <a:pt x="10401283" y="1646154"/>
                  <a:pt x="10400601" y="1642403"/>
                  <a:pt x="10399237" y="1637628"/>
                </a:cubicBezTo>
                <a:cubicBezTo>
                  <a:pt x="10397873" y="1632853"/>
                  <a:pt x="10395144" y="1625281"/>
                  <a:pt x="10391051" y="1614913"/>
                </a:cubicBezTo>
                <a:lnTo>
                  <a:pt x="10346440" y="1510547"/>
                </a:lnTo>
                <a:cubicBezTo>
                  <a:pt x="10341256" y="1497996"/>
                  <a:pt x="10335935" y="1486741"/>
                  <a:pt x="10330478" y="1476782"/>
                </a:cubicBezTo>
                <a:cubicBezTo>
                  <a:pt x="10325021" y="1466823"/>
                  <a:pt x="10319223" y="1457955"/>
                  <a:pt x="10313084" y="1450179"/>
                </a:cubicBezTo>
                <a:cubicBezTo>
                  <a:pt x="10306945" y="1442402"/>
                  <a:pt x="10300397" y="1435786"/>
                  <a:pt x="10293439" y="1430329"/>
                </a:cubicBezTo>
                <a:cubicBezTo>
                  <a:pt x="10286481" y="1424871"/>
                  <a:pt x="10279046" y="1420233"/>
                  <a:pt x="10271133" y="1416413"/>
                </a:cubicBezTo>
                <a:cubicBezTo>
                  <a:pt x="10287504" y="1411229"/>
                  <a:pt x="10302102" y="1404408"/>
                  <a:pt x="10314926" y="1395949"/>
                </a:cubicBezTo>
                <a:cubicBezTo>
                  <a:pt x="10327750" y="1387491"/>
                  <a:pt x="10338528" y="1377532"/>
                  <a:pt x="10347259" y="1366072"/>
                </a:cubicBezTo>
                <a:cubicBezTo>
                  <a:pt x="10355990" y="1354612"/>
                  <a:pt x="10362607" y="1341584"/>
                  <a:pt x="10367109" y="1326986"/>
                </a:cubicBezTo>
                <a:cubicBezTo>
                  <a:pt x="10371611" y="1312389"/>
                  <a:pt x="10373862" y="1296222"/>
                  <a:pt x="10373862" y="1278487"/>
                </a:cubicBezTo>
                <a:cubicBezTo>
                  <a:pt x="10373862" y="1257477"/>
                  <a:pt x="10370724" y="1238855"/>
                  <a:pt x="10364449" y="1222620"/>
                </a:cubicBezTo>
                <a:cubicBezTo>
                  <a:pt x="10358173" y="1206386"/>
                  <a:pt x="10349101" y="1192334"/>
                  <a:pt x="10337232" y="1180465"/>
                </a:cubicBezTo>
                <a:cubicBezTo>
                  <a:pt x="10325363" y="1168596"/>
                  <a:pt x="10310901" y="1158978"/>
                  <a:pt x="10293848" y="1151611"/>
                </a:cubicBezTo>
                <a:cubicBezTo>
                  <a:pt x="10276795" y="1144244"/>
                  <a:pt x="10257627" y="1139060"/>
                  <a:pt x="10236345" y="1136058"/>
                </a:cubicBezTo>
                <a:cubicBezTo>
                  <a:pt x="10228978" y="1135240"/>
                  <a:pt x="10220792" y="1134558"/>
                  <a:pt x="10211788" y="1134012"/>
                </a:cubicBezTo>
                <a:cubicBezTo>
                  <a:pt x="10202784" y="1133466"/>
                  <a:pt x="10191324" y="1133193"/>
                  <a:pt x="10177409" y="1133193"/>
                </a:cubicBezTo>
                <a:close/>
                <a:moveTo>
                  <a:pt x="11100217" y="1130738"/>
                </a:moveTo>
                <a:cubicBezTo>
                  <a:pt x="11089576" y="1130738"/>
                  <a:pt x="11080845" y="1131147"/>
                  <a:pt x="11074024" y="1131966"/>
                </a:cubicBezTo>
                <a:cubicBezTo>
                  <a:pt x="11067202" y="1132784"/>
                  <a:pt x="11061677" y="1133875"/>
                  <a:pt x="11057448" y="1135240"/>
                </a:cubicBezTo>
                <a:cubicBezTo>
                  <a:pt x="11053219" y="1136604"/>
                  <a:pt x="11050286" y="1138377"/>
                  <a:pt x="11048649" y="1140560"/>
                </a:cubicBezTo>
                <a:cubicBezTo>
                  <a:pt x="11047011" y="1142743"/>
                  <a:pt x="11046193" y="1145199"/>
                  <a:pt x="11046193" y="1147927"/>
                </a:cubicBezTo>
                <a:lnTo>
                  <a:pt x="11046193" y="1470029"/>
                </a:lnTo>
                <a:cubicBezTo>
                  <a:pt x="11046193" y="1503862"/>
                  <a:pt x="11051036" y="1533398"/>
                  <a:pt x="11060722" y="1558637"/>
                </a:cubicBezTo>
                <a:cubicBezTo>
                  <a:pt x="11070409" y="1583876"/>
                  <a:pt x="11084392" y="1604954"/>
                  <a:pt x="11102673" y="1621870"/>
                </a:cubicBezTo>
                <a:cubicBezTo>
                  <a:pt x="11120954" y="1638787"/>
                  <a:pt x="11143328" y="1651407"/>
                  <a:pt x="11169795" y="1659729"/>
                </a:cubicBezTo>
                <a:cubicBezTo>
                  <a:pt x="11196261" y="1668051"/>
                  <a:pt x="11226138" y="1672211"/>
                  <a:pt x="11259426" y="1672211"/>
                </a:cubicBezTo>
                <a:cubicBezTo>
                  <a:pt x="11294897" y="1672211"/>
                  <a:pt x="11326275" y="1667573"/>
                  <a:pt x="11353560" y="1658296"/>
                </a:cubicBezTo>
                <a:cubicBezTo>
                  <a:pt x="11380845" y="1649019"/>
                  <a:pt x="11403765" y="1635513"/>
                  <a:pt x="11422319" y="1617778"/>
                </a:cubicBezTo>
                <a:cubicBezTo>
                  <a:pt x="11440873" y="1600042"/>
                  <a:pt x="11454925" y="1578351"/>
                  <a:pt x="11464474" y="1552703"/>
                </a:cubicBezTo>
                <a:cubicBezTo>
                  <a:pt x="11474024" y="1527054"/>
                  <a:pt x="11478799" y="1497996"/>
                  <a:pt x="11478799" y="1465527"/>
                </a:cubicBezTo>
                <a:lnTo>
                  <a:pt x="11478799" y="1147927"/>
                </a:lnTo>
                <a:cubicBezTo>
                  <a:pt x="11478799" y="1145199"/>
                  <a:pt x="11477981" y="1142743"/>
                  <a:pt x="11476343" y="1140560"/>
                </a:cubicBezTo>
                <a:cubicBezTo>
                  <a:pt x="11474706" y="1138377"/>
                  <a:pt x="11471841" y="1136604"/>
                  <a:pt x="11467749" y="1135240"/>
                </a:cubicBezTo>
                <a:cubicBezTo>
                  <a:pt x="11463656" y="1133875"/>
                  <a:pt x="11458267" y="1132784"/>
                  <a:pt x="11451582" y="1131966"/>
                </a:cubicBezTo>
                <a:cubicBezTo>
                  <a:pt x="11444897" y="1131147"/>
                  <a:pt x="11436371" y="1130738"/>
                  <a:pt x="11426002" y="1130738"/>
                </a:cubicBezTo>
                <a:cubicBezTo>
                  <a:pt x="11415634" y="1130738"/>
                  <a:pt x="11406971" y="1131147"/>
                  <a:pt x="11400013" y="1131966"/>
                </a:cubicBezTo>
                <a:cubicBezTo>
                  <a:pt x="11393055" y="1132784"/>
                  <a:pt x="11387530" y="1133875"/>
                  <a:pt x="11383437" y="1135240"/>
                </a:cubicBezTo>
                <a:cubicBezTo>
                  <a:pt x="11379345" y="1136604"/>
                  <a:pt x="11376480" y="1138377"/>
                  <a:pt x="11374843" y="1140560"/>
                </a:cubicBezTo>
                <a:cubicBezTo>
                  <a:pt x="11373205" y="1142743"/>
                  <a:pt x="11372387" y="1145199"/>
                  <a:pt x="11372387" y="1147927"/>
                </a:cubicBezTo>
                <a:lnTo>
                  <a:pt x="11372387" y="1466754"/>
                </a:lnTo>
                <a:cubicBezTo>
                  <a:pt x="11372387" y="1485308"/>
                  <a:pt x="11369863" y="1501884"/>
                  <a:pt x="11364815" y="1516482"/>
                </a:cubicBezTo>
                <a:cubicBezTo>
                  <a:pt x="11359767" y="1531079"/>
                  <a:pt x="11352605" y="1543357"/>
                  <a:pt x="11343328" y="1553317"/>
                </a:cubicBezTo>
                <a:cubicBezTo>
                  <a:pt x="11334051" y="1563276"/>
                  <a:pt x="11322728" y="1570847"/>
                  <a:pt x="11309358" y="1576031"/>
                </a:cubicBezTo>
                <a:cubicBezTo>
                  <a:pt x="11295989" y="1581216"/>
                  <a:pt x="11280845" y="1583808"/>
                  <a:pt x="11263928" y="1583808"/>
                </a:cubicBezTo>
                <a:cubicBezTo>
                  <a:pt x="11247285" y="1583808"/>
                  <a:pt x="11232209" y="1581284"/>
                  <a:pt x="11218703" y="1576236"/>
                </a:cubicBezTo>
                <a:cubicBezTo>
                  <a:pt x="11205197" y="1571188"/>
                  <a:pt x="11193601" y="1563617"/>
                  <a:pt x="11183915" y="1553521"/>
                </a:cubicBezTo>
                <a:cubicBezTo>
                  <a:pt x="11174229" y="1543426"/>
                  <a:pt x="11166793" y="1530670"/>
                  <a:pt x="11161609" y="1515254"/>
                </a:cubicBezTo>
                <a:cubicBezTo>
                  <a:pt x="11156425" y="1499838"/>
                  <a:pt x="11153833" y="1481625"/>
                  <a:pt x="11153833" y="1460615"/>
                </a:cubicBezTo>
                <a:lnTo>
                  <a:pt x="11153833" y="1147927"/>
                </a:lnTo>
                <a:cubicBezTo>
                  <a:pt x="11153833" y="1145199"/>
                  <a:pt x="11152946" y="1142743"/>
                  <a:pt x="11151173" y="1140560"/>
                </a:cubicBezTo>
                <a:cubicBezTo>
                  <a:pt x="11149399" y="1138377"/>
                  <a:pt x="11146466" y="1136604"/>
                  <a:pt x="11142373" y="1135240"/>
                </a:cubicBezTo>
                <a:cubicBezTo>
                  <a:pt x="11138280" y="1133875"/>
                  <a:pt x="11132823" y="1132784"/>
                  <a:pt x="11126002" y="1131966"/>
                </a:cubicBezTo>
                <a:cubicBezTo>
                  <a:pt x="11119181" y="1131147"/>
                  <a:pt x="11110586" y="1130738"/>
                  <a:pt x="11100217" y="1130738"/>
                </a:cubicBezTo>
                <a:close/>
                <a:moveTo>
                  <a:pt x="9722999" y="1124189"/>
                </a:moveTo>
                <a:cubicBezTo>
                  <a:pt x="9681253" y="1124189"/>
                  <a:pt x="9643395" y="1130601"/>
                  <a:pt x="9609425" y="1143425"/>
                </a:cubicBezTo>
                <a:cubicBezTo>
                  <a:pt x="9575455" y="1156249"/>
                  <a:pt x="9546464" y="1174735"/>
                  <a:pt x="9522453" y="1198882"/>
                </a:cubicBezTo>
                <a:cubicBezTo>
                  <a:pt x="9498442" y="1223030"/>
                  <a:pt x="9479888" y="1252361"/>
                  <a:pt x="9466792" y="1286877"/>
                </a:cubicBezTo>
                <a:cubicBezTo>
                  <a:pt x="9453695" y="1321393"/>
                  <a:pt x="9447146" y="1360342"/>
                  <a:pt x="9447146" y="1403726"/>
                </a:cubicBezTo>
                <a:cubicBezTo>
                  <a:pt x="9447146" y="1445745"/>
                  <a:pt x="9453285" y="1483330"/>
                  <a:pt x="9465564" y="1516482"/>
                </a:cubicBezTo>
                <a:cubicBezTo>
                  <a:pt x="9477842" y="1549633"/>
                  <a:pt x="9495577" y="1577737"/>
                  <a:pt x="9518770" y="1600793"/>
                </a:cubicBezTo>
                <a:cubicBezTo>
                  <a:pt x="9541962" y="1623849"/>
                  <a:pt x="9570271" y="1641447"/>
                  <a:pt x="9603695" y="1653589"/>
                </a:cubicBezTo>
                <a:cubicBezTo>
                  <a:pt x="9637119" y="1665731"/>
                  <a:pt x="9674977" y="1671802"/>
                  <a:pt x="9717269" y="1671802"/>
                </a:cubicBezTo>
                <a:cubicBezTo>
                  <a:pt x="9731730" y="1671802"/>
                  <a:pt x="9746123" y="1671120"/>
                  <a:pt x="9760448" y="1669756"/>
                </a:cubicBezTo>
                <a:cubicBezTo>
                  <a:pt x="9774773" y="1668392"/>
                  <a:pt x="9788961" y="1666345"/>
                  <a:pt x="9803013" y="1663617"/>
                </a:cubicBezTo>
                <a:cubicBezTo>
                  <a:pt x="9817065" y="1660888"/>
                  <a:pt x="9830639" y="1657614"/>
                  <a:pt x="9843736" y="1653794"/>
                </a:cubicBezTo>
                <a:cubicBezTo>
                  <a:pt x="9856833" y="1649974"/>
                  <a:pt x="9867815" y="1646291"/>
                  <a:pt x="9876683" y="1642744"/>
                </a:cubicBezTo>
                <a:cubicBezTo>
                  <a:pt x="9885551" y="1639196"/>
                  <a:pt x="9891417" y="1634353"/>
                  <a:pt x="9894282" y="1628214"/>
                </a:cubicBezTo>
                <a:cubicBezTo>
                  <a:pt x="9897147" y="1622075"/>
                  <a:pt x="9898579" y="1614913"/>
                  <a:pt x="9898579" y="1606727"/>
                </a:cubicBezTo>
                <a:lnTo>
                  <a:pt x="9898579" y="1395949"/>
                </a:lnTo>
                <a:cubicBezTo>
                  <a:pt x="9898579" y="1390492"/>
                  <a:pt x="9897897" y="1385649"/>
                  <a:pt x="9896533" y="1381420"/>
                </a:cubicBezTo>
                <a:cubicBezTo>
                  <a:pt x="9895169" y="1377191"/>
                  <a:pt x="9893190" y="1373575"/>
                  <a:pt x="9890598" y="1370574"/>
                </a:cubicBezTo>
                <a:cubicBezTo>
                  <a:pt x="9888006" y="1367573"/>
                  <a:pt x="9885005" y="1365322"/>
                  <a:pt x="9881594" y="1363821"/>
                </a:cubicBezTo>
                <a:cubicBezTo>
                  <a:pt x="9878183" y="1362320"/>
                  <a:pt x="9874295" y="1361570"/>
                  <a:pt x="9869930" y="1361570"/>
                </a:cubicBezTo>
                <a:lnTo>
                  <a:pt x="9691076" y="1361570"/>
                </a:lnTo>
                <a:cubicBezTo>
                  <a:pt x="9688620" y="1361570"/>
                  <a:pt x="9686437" y="1362320"/>
                  <a:pt x="9684527" y="1363821"/>
                </a:cubicBezTo>
                <a:cubicBezTo>
                  <a:pt x="9682617" y="1365322"/>
                  <a:pt x="9680980" y="1367641"/>
                  <a:pt x="9679616" y="1370779"/>
                </a:cubicBezTo>
                <a:cubicBezTo>
                  <a:pt x="9678252" y="1373917"/>
                  <a:pt x="9677228" y="1378078"/>
                  <a:pt x="9676546" y="1383262"/>
                </a:cubicBezTo>
                <a:cubicBezTo>
                  <a:pt x="9675864" y="1388446"/>
                  <a:pt x="9675523" y="1394858"/>
                  <a:pt x="9675523" y="1402498"/>
                </a:cubicBezTo>
                <a:cubicBezTo>
                  <a:pt x="9675523" y="1417232"/>
                  <a:pt x="9676887" y="1427668"/>
                  <a:pt x="9679616" y="1433808"/>
                </a:cubicBezTo>
                <a:cubicBezTo>
                  <a:pt x="9682344" y="1439947"/>
                  <a:pt x="9686164" y="1443016"/>
                  <a:pt x="9691076" y="1443016"/>
                </a:cubicBezTo>
                <a:lnTo>
                  <a:pt x="9791349" y="1443016"/>
                </a:lnTo>
                <a:lnTo>
                  <a:pt x="9791349" y="1565799"/>
                </a:lnTo>
                <a:cubicBezTo>
                  <a:pt x="9781253" y="1571256"/>
                  <a:pt x="9770339" y="1575349"/>
                  <a:pt x="9758606" y="1578078"/>
                </a:cubicBezTo>
                <a:cubicBezTo>
                  <a:pt x="9746874" y="1580806"/>
                  <a:pt x="9735005" y="1582171"/>
                  <a:pt x="9722999" y="1582171"/>
                </a:cubicBezTo>
                <a:cubicBezTo>
                  <a:pt x="9698443" y="1582171"/>
                  <a:pt x="9676001" y="1578214"/>
                  <a:pt x="9655673" y="1570302"/>
                </a:cubicBezTo>
                <a:cubicBezTo>
                  <a:pt x="9635346" y="1562389"/>
                  <a:pt x="9617951" y="1550656"/>
                  <a:pt x="9603490" y="1535104"/>
                </a:cubicBezTo>
                <a:cubicBezTo>
                  <a:pt x="9589029" y="1519551"/>
                  <a:pt x="9577774" y="1500247"/>
                  <a:pt x="9569725" y="1477191"/>
                </a:cubicBezTo>
                <a:cubicBezTo>
                  <a:pt x="9561676" y="1454135"/>
                  <a:pt x="9557651" y="1427464"/>
                  <a:pt x="9557651" y="1397177"/>
                </a:cubicBezTo>
                <a:cubicBezTo>
                  <a:pt x="9557651" y="1369619"/>
                  <a:pt x="9561608" y="1344449"/>
                  <a:pt x="9569520" y="1321666"/>
                </a:cubicBezTo>
                <a:cubicBezTo>
                  <a:pt x="9577433" y="1298882"/>
                  <a:pt x="9588756" y="1279373"/>
                  <a:pt x="9603490" y="1263139"/>
                </a:cubicBezTo>
                <a:cubicBezTo>
                  <a:pt x="9618224" y="1246904"/>
                  <a:pt x="9635960" y="1234353"/>
                  <a:pt x="9656696" y="1225485"/>
                </a:cubicBezTo>
                <a:cubicBezTo>
                  <a:pt x="9677433" y="1216618"/>
                  <a:pt x="9700625" y="1212184"/>
                  <a:pt x="9726273" y="1212184"/>
                </a:cubicBezTo>
                <a:cubicBezTo>
                  <a:pt x="9750284" y="1212184"/>
                  <a:pt x="9771362" y="1214640"/>
                  <a:pt x="9789507" y="1219551"/>
                </a:cubicBezTo>
                <a:cubicBezTo>
                  <a:pt x="9807651" y="1224462"/>
                  <a:pt x="9823272" y="1229783"/>
                  <a:pt x="9836369" y="1235513"/>
                </a:cubicBezTo>
                <a:cubicBezTo>
                  <a:pt x="9849466" y="1241242"/>
                  <a:pt x="9859971" y="1246563"/>
                  <a:pt x="9867883" y="1251474"/>
                </a:cubicBezTo>
                <a:cubicBezTo>
                  <a:pt x="9875796" y="1256386"/>
                  <a:pt x="9881526" y="1258841"/>
                  <a:pt x="9885073" y="1258841"/>
                </a:cubicBezTo>
                <a:cubicBezTo>
                  <a:pt x="9887529" y="1258841"/>
                  <a:pt x="9889643" y="1258159"/>
                  <a:pt x="9891417" y="1256795"/>
                </a:cubicBezTo>
                <a:cubicBezTo>
                  <a:pt x="9893190" y="1255431"/>
                  <a:pt x="9894691" y="1253043"/>
                  <a:pt x="9895919" y="1249633"/>
                </a:cubicBezTo>
                <a:cubicBezTo>
                  <a:pt x="9897147" y="1246222"/>
                  <a:pt x="9898102" y="1241652"/>
                  <a:pt x="9898784" y="1235922"/>
                </a:cubicBezTo>
                <a:cubicBezTo>
                  <a:pt x="9899466" y="1230192"/>
                  <a:pt x="9899807" y="1223371"/>
                  <a:pt x="9899807" y="1215458"/>
                </a:cubicBezTo>
                <a:cubicBezTo>
                  <a:pt x="9899807" y="1201815"/>
                  <a:pt x="9898989" y="1191515"/>
                  <a:pt x="9897351" y="1184558"/>
                </a:cubicBezTo>
                <a:cubicBezTo>
                  <a:pt x="9895714" y="1177600"/>
                  <a:pt x="9893054" y="1172211"/>
                  <a:pt x="9889371" y="1168391"/>
                </a:cubicBezTo>
                <a:cubicBezTo>
                  <a:pt x="9885687" y="1164571"/>
                  <a:pt x="9879207" y="1160069"/>
                  <a:pt x="9869930" y="1154885"/>
                </a:cubicBezTo>
                <a:cubicBezTo>
                  <a:pt x="9860653" y="1149701"/>
                  <a:pt x="9848988" y="1144858"/>
                  <a:pt x="9834937" y="1140356"/>
                </a:cubicBezTo>
                <a:cubicBezTo>
                  <a:pt x="9820885" y="1135854"/>
                  <a:pt x="9804445" y="1132034"/>
                  <a:pt x="9785619" y="1128896"/>
                </a:cubicBezTo>
                <a:cubicBezTo>
                  <a:pt x="9766792" y="1125758"/>
                  <a:pt x="9745919" y="1124189"/>
                  <a:pt x="9722999" y="1124189"/>
                </a:cubicBezTo>
                <a:close/>
                <a:moveTo>
                  <a:pt x="10705935" y="1123780"/>
                </a:moveTo>
                <a:cubicBezTo>
                  <a:pt x="10663915" y="1123780"/>
                  <a:pt x="10627012" y="1130192"/>
                  <a:pt x="10595225" y="1143016"/>
                </a:cubicBezTo>
                <a:cubicBezTo>
                  <a:pt x="10563438" y="1155840"/>
                  <a:pt x="10536767" y="1174258"/>
                  <a:pt x="10515211" y="1198268"/>
                </a:cubicBezTo>
                <a:cubicBezTo>
                  <a:pt x="10493656" y="1222279"/>
                  <a:pt x="10477421" y="1251406"/>
                  <a:pt x="10466507" y="1285649"/>
                </a:cubicBezTo>
                <a:cubicBezTo>
                  <a:pt x="10455593" y="1319892"/>
                  <a:pt x="10450136" y="1358432"/>
                  <a:pt x="10450136" y="1401270"/>
                </a:cubicBezTo>
                <a:cubicBezTo>
                  <a:pt x="10450136" y="1447928"/>
                  <a:pt x="10455252" y="1488310"/>
                  <a:pt x="10465484" y="1522416"/>
                </a:cubicBezTo>
                <a:cubicBezTo>
                  <a:pt x="10475716" y="1556522"/>
                  <a:pt x="10491064" y="1584626"/>
                  <a:pt x="10511528" y="1606727"/>
                </a:cubicBezTo>
                <a:cubicBezTo>
                  <a:pt x="10531992" y="1628828"/>
                  <a:pt x="10557572" y="1645267"/>
                  <a:pt x="10588267" y="1656045"/>
                </a:cubicBezTo>
                <a:cubicBezTo>
                  <a:pt x="10618963" y="1666823"/>
                  <a:pt x="10654911" y="1672211"/>
                  <a:pt x="10696112" y="1672211"/>
                </a:cubicBezTo>
                <a:cubicBezTo>
                  <a:pt x="10737858" y="1672211"/>
                  <a:pt x="10774625" y="1665868"/>
                  <a:pt x="10806412" y="1653180"/>
                </a:cubicBezTo>
                <a:cubicBezTo>
                  <a:pt x="10838199" y="1640493"/>
                  <a:pt x="10864871" y="1622075"/>
                  <a:pt x="10886426" y="1597928"/>
                </a:cubicBezTo>
                <a:cubicBezTo>
                  <a:pt x="10907981" y="1573780"/>
                  <a:pt x="10924216" y="1544381"/>
                  <a:pt x="10935130" y="1509728"/>
                </a:cubicBezTo>
                <a:cubicBezTo>
                  <a:pt x="10946044" y="1475076"/>
                  <a:pt x="10951501" y="1435786"/>
                  <a:pt x="10951501" y="1391857"/>
                </a:cubicBezTo>
                <a:cubicBezTo>
                  <a:pt x="10951501" y="1346018"/>
                  <a:pt x="10946249" y="1306249"/>
                  <a:pt x="10935744" y="1272552"/>
                </a:cubicBezTo>
                <a:cubicBezTo>
                  <a:pt x="10925239" y="1238855"/>
                  <a:pt x="10909687" y="1210956"/>
                  <a:pt x="10889086" y="1188855"/>
                </a:cubicBezTo>
                <a:cubicBezTo>
                  <a:pt x="10868486" y="1166754"/>
                  <a:pt x="10842838" y="1150383"/>
                  <a:pt x="10812142" y="1139742"/>
                </a:cubicBezTo>
                <a:cubicBezTo>
                  <a:pt x="10781446" y="1129101"/>
                  <a:pt x="10746044" y="1123780"/>
                  <a:pt x="10705935" y="1123780"/>
                </a:cubicBezTo>
                <a:close/>
                <a:moveTo>
                  <a:pt x="5844723" y="1093501"/>
                </a:moveTo>
                <a:cubicBezTo>
                  <a:pt x="5879921" y="1197863"/>
                  <a:pt x="5906064" y="1276071"/>
                  <a:pt x="5923151" y="1328124"/>
                </a:cubicBezTo>
                <a:cubicBezTo>
                  <a:pt x="5953692" y="1432117"/>
                  <a:pt x="5975436" y="1507302"/>
                  <a:pt x="5988385" y="1553677"/>
                </a:cubicBezTo>
                <a:lnTo>
                  <a:pt x="6100926" y="1553677"/>
                </a:lnTo>
                <a:cubicBezTo>
                  <a:pt x="6128190" y="1464160"/>
                  <a:pt x="6147962" y="1394409"/>
                  <a:pt x="6160244" y="1344425"/>
                </a:cubicBezTo>
                <a:cubicBezTo>
                  <a:pt x="6181864" y="1437548"/>
                  <a:pt x="6197931" y="1507299"/>
                  <a:pt x="6208445" y="1553677"/>
                </a:cubicBezTo>
                <a:lnTo>
                  <a:pt x="6322713" y="1553677"/>
                </a:lnTo>
                <a:cubicBezTo>
                  <a:pt x="6349368" y="1461683"/>
                  <a:pt x="6370820" y="1389157"/>
                  <a:pt x="6387067" y="1336100"/>
                </a:cubicBezTo>
                <a:cubicBezTo>
                  <a:pt x="6422767" y="1228513"/>
                  <a:pt x="6449452" y="1147646"/>
                  <a:pt x="6467123" y="1093501"/>
                </a:cubicBezTo>
                <a:lnTo>
                  <a:pt x="6354441" y="1093501"/>
                </a:lnTo>
                <a:cubicBezTo>
                  <a:pt x="6346767" y="1133343"/>
                  <a:pt x="6340104" y="1164923"/>
                  <a:pt x="6334452" y="1188239"/>
                </a:cubicBezTo>
                <a:lnTo>
                  <a:pt x="6311258" y="1302753"/>
                </a:lnTo>
                <a:cubicBezTo>
                  <a:pt x="6305515" y="1259521"/>
                  <a:pt x="6300018" y="1223338"/>
                  <a:pt x="6294766" y="1194201"/>
                </a:cubicBezTo>
                <a:cubicBezTo>
                  <a:pt x="6287504" y="1149094"/>
                  <a:pt x="6282038" y="1115527"/>
                  <a:pt x="6278367" y="1093501"/>
                </a:cubicBezTo>
                <a:lnTo>
                  <a:pt x="6086123" y="1093501"/>
                </a:lnTo>
                <a:cubicBezTo>
                  <a:pt x="6100680" y="1148586"/>
                  <a:pt x="6112358" y="1192198"/>
                  <a:pt x="6121158" y="1224339"/>
                </a:cubicBezTo>
                <a:cubicBezTo>
                  <a:pt x="6110299" y="1263041"/>
                  <a:pt x="6104218" y="1289179"/>
                  <a:pt x="6102912" y="1302753"/>
                </a:cubicBezTo>
                <a:lnTo>
                  <a:pt x="6077360" y="1193718"/>
                </a:lnTo>
                <a:cubicBezTo>
                  <a:pt x="6066673" y="1148006"/>
                  <a:pt x="6059068" y="1114600"/>
                  <a:pt x="6054548" y="1093501"/>
                </a:cubicBezTo>
                <a:close/>
                <a:moveTo>
                  <a:pt x="5253876" y="1093501"/>
                </a:moveTo>
                <a:cubicBezTo>
                  <a:pt x="5261051" y="1185250"/>
                  <a:pt x="5265980" y="1261455"/>
                  <a:pt x="5268665" y="1322115"/>
                </a:cubicBezTo>
                <a:cubicBezTo>
                  <a:pt x="5272551" y="1428663"/>
                  <a:pt x="5275220" y="1505851"/>
                  <a:pt x="5276674" y="1553677"/>
                </a:cubicBezTo>
                <a:lnTo>
                  <a:pt x="5393551" y="1553677"/>
                </a:lnTo>
                <a:lnTo>
                  <a:pt x="5396276" y="1417388"/>
                </a:lnTo>
                <a:lnTo>
                  <a:pt x="5502288" y="1564393"/>
                </a:lnTo>
                <a:lnTo>
                  <a:pt x="5599259" y="1416220"/>
                </a:lnTo>
                <a:lnTo>
                  <a:pt x="5601961" y="1553677"/>
                </a:lnTo>
                <a:lnTo>
                  <a:pt x="5719517" y="1553677"/>
                </a:lnTo>
                <a:cubicBezTo>
                  <a:pt x="5720943" y="1466687"/>
                  <a:pt x="5723016" y="1390090"/>
                  <a:pt x="5725735" y="1323887"/>
                </a:cubicBezTo>
                <a:cubicBezTo>
                  <a:pt x="5731013" y="1215540"/>
                  <a:pt x="5735056" y="1138744"/>
                  <a:pt x="5737865" y="1093501"/>
                </a:cubicBezTo>
                <a:lnTo>
                  <a:pt x="5574675" y="1093501"/>
                </a:lnTo>
                <a:cubicBezTo>
                  <a:pt x="5561227" y="1125071"/>
                  <a:pt x="5550997" y="1147621"/>
                  <a:pt x="5543983" y="1161152"/>
                </a:cubicBezTo>
                <a:cubicBezTo>
                  <a:pt x="5520992" y="1203788"/>
                  <a:pt x="5507028" y="1230852"/>
                  <a:pt x="5502088" y="1242343"/>
                </a:cubicBezTo>
                <a:cubicBezTo>
                  <a:pt x="5486688" y="1213641"/>
                  <a:pt x="5473819" y="1188665"/>
                  <a:pt x="5463481" y="1167417"/>
                </a:cubicBezTo>
                <a:cubicBezTo>
                  <a:pt x="5449048" y="1135118"/>
                  <a:pt x="5438336" y="1110479"/>
                  <a:pt x="5431344" y="1093501"/>
                </a:cubicBezTo>
                <a:close/>
                <a:moveTo>
                  <a:pt x="4910678" y="1093501"/>
                </a:moveTo>
                <a:cubicBezTo>
                  <a:pt x="4916753" y="1191932"/>
                  <a:pt x="4920570" y="1267344"/>
                  <a:pt x="4922133" y="1319738"/>
                </a:cubicBezTo>
                <a:lnTo>
                  <a:pt x="4930831" y="1553677"/>
                </a:lnTo>
                <a:lnTo>
                  <a:pt x="5202372" y="1553677"/>
                </a:lnTo>
                <a:cubicBezTo>
                  <a:pt x="5206722" y="1533564"/>
                  <a:pt x="5210274" y="1517538"/>
                  <a:pt x="5213027" y="1505601"/>
                </a:cubicBezTo>
                <a:cubicBezTo>
                  <a:pt x="5219048" y="1477780"/>
                  <a:pt x="5222842" y="1460368"/>
                  <a:pt x="5224408" y="1453367"/>
                </a:cubicBezTo>
                <a:cubicBezTo>
                  <a:pt x="5202511" y="1457528"/>
                  <a:pt x="5188068" y="1459881"/>
                  <a:pt x="5181075" y="1460427"/>
                </a:cubicBezTo>
                <a:cubicBezTo>
                  <a:pt x="5142241" y="1462737"/>
                  <a:pt x="5117791" y="1463957"/>
                  <a:pt x="5107726" y="1464087"/>
                </a:cubicBezTo>
                <a:lnTo>
                  <a:pt x="5110256" y="1411044"/>
                </a:lnTo>
                <a:cubicBezTo>
                  <a:pt x="5126671" y="1410886"/>
                  <a:pt x="5139887" y="1411091"/>
                  <a:pt x="5149905" y="1411658"/>
                </a:cubicBezTo>
                <a:cubicBezTo>
                  <a:pt x="5172211" y="1413816"/>
                  <a:pt x="5188389" y="1415614"/>
                  <a:pt x="5198442" y="1417053"/>
                </a:cubicBezTo>
                <a:cubicBezTo>
                  <a:pt x="5201161" y="1398291"/>
                  <a:pt x="5203867" y="1383038"/>
                  <a:pt x="5206558" y="1371293"/>
                </a:cubicBezTo>
                <a:cubicBezTo>
                  <a:pt x="5211190" y="1351772"/>
                  <a:pt x="5214659" y="1335880"/>
                  <a:pt x="5216966" y="1323617"/>
                </a:cubicBezTo>
                <a:cubicBezTo>
                  <a:pt x="5164337" y="1325232"/>
                  <a:pt x="5129460" y="1325809"/>
                  <a:pt x="5112335" y="1325347"/>
                </a:cubicBezTo>
                <a:lnTo>
                  <a:pt x="5116126" y="1281024"/>
                </a:lnTo>
                <a:cubicBezTo>
                  <a:pt x="5131294" y="1281402"/>
                  <a:pt x="5146792" y="1282334"/>
                  <a:pt x="5162621" y="1283819"/>
                </a:cubicBezTo>
                <a:cubicBezTo>
                  <a:pt x="5186220" y="1286662"/>
                  <a:pt x="5204153" y="1288707"/>
                  <a:pt x="5216422" y="1289954"/>
                </a:cubicBezTo>
                <a:lnTo>
                  <a:pt x="5229469" y="1093501"/>
                </a:lnTo>
                <a:close/>
                <a:moveTo>
                  <a:pt x="4523130" y="1093501"/>
                </a:moveTo>
                <a:lnTo>
                  <a:pt x="4530827" y="1289061"/>
                </a:lnTo>
                <a:lnTo>
                  <a:pt x="4578889" y="1284573"/>
                </a:lnTo>
                <a:lnTo>
                  <a:pt x="4618524" y="1282810"/>
                </a:lnTo>
                <a:cubicBezTo>
                  <a:pt x="4620369" y="1306976"/>
                  <a:pt x="4622271" y="1333751"/>
                  <a:pt x="4624230" y="1363135"/>
                </a:cubicBezTo>
                <a:cubicBezTo>
                  <a:pt x="4628513" y="1447412"/>
                  <a:pt x="4631499" y="1510926"/>
                  <a:pt x="4633188" y="1553677"/>
                </a:cubicBezTo>
                <a:lnTo>
                  <a:pt x="4786132" y="1553677"/>
                </a:lnTo>
                <a:cubicBezTo>
                  <a:pt x="4791136" y="1467450"/>
                  <a:pt x="4794686" y="1403127"/>
                  <a:pt x="4796783" y="1360708"/>
                </a:cubicBezTo>
                <a:cubicBezTo>
                  <a:pt x="4799641" y="1316955"/>
                  <a:pt x="4801475" y="1290989"/>
                  <a:pt x="4802285" y="1282810"/>
                </a:cubicBezTo>
                <a:cubicBezTo>
                  <a:pt x="4821443" y="1283399"/>
                  <a:pt x="4836038" y="1283983"/>
                  <a:pt x="4846068" y="1284563"/>
                </a:cubicBezTo>
                <a:cubicBezTo>
                  <a:pt x="4862482" y="1286312"/>
                  <a:pt x="4876940" y="1287811"/>
                  <a:pt x="4889442" y="1289061"/>
                </a:cubicBezTo>
                <a:lnTo>
                  <a:pt x="4898176" y="1093501"/>
                </a:lnTo>
                <a:close/>
                <a:moveTo>
                  <a:pt x="3768274" y="1093501"/>
                </a:moveTo>
                <a:cubicBezTo>
                  <a:pt x="3798213" y="1149249"/>
                  <a:pt x="3820799" y="1191205"/>
                  <a:pt x="3836032" y="1219367"/>
                </a:cubicBezTo>
                <a:cubicBezTo>
                  <a:pt x="3860406" y="1267327"/>
                  <a:pt x="3877145" y="1300676"/>
                  <a:pt x="3886248" y="1319412"/>
                </a:cubicBezTo>
                <a:cubicBezTo>
                  <a:pt x="3891870" y="1375180"/>
                  <a:pt x="3895444" y="1412877"/>
                  <a:pt x="3896973" y="1432503"/>
                </a:cubicBezTo>
                <a:cubicBezTo>
                  <a:pt x="3899702" y="1485601"/>
                  <a:pt x="3901510" y="1525992"/>
                  <a:pt x="3902401" y="1553677"/>
                </a:cubicBezTo>
                <a:lnTo>
                  <a:pt x="4063442" y="1553677"/>
                </a:lnTo>
                <a:cubicBezTo>
                  <a:pt x="4066353" y="1500812"/>
                  <a:pt x="4068395" y="1461039"/>
                  <a:pt x="4069567" y="1434359"/>
                </a:cubicBezTo>
                <a:cubicBezTo>
                  <a:pt x="4073235" y="1384697"/>
                  <a:pt x="4076223" y="1346406"/>
                  <a:pt x="4078529" y="1319487"/>
                </a:cubicBezTo>
                <a:cubicBezTo>
                  <a:pt x="4103284" y="1270125"/>
                  <a:pt x="4123016" y="1231596"/>
                  <a:pt x="4137726" y="1203899"/>
                </a:cubicBezTo>
                <a:lnTo>
                  <a:pt x="4193327" y="1093501"/>
                </a:lnTo>
                <a:lnTo>
                  <a:pt x="4078088" y="1093501"/>
                </a:lnTo>
                <a:cubicBezTo>
                  <a:pt x="4070717" y="1121331"/>
                  <a:pt x="4064801" y="1142445"/>
                  <a:pt x="4060340" y="1156841"/>
                </a:cubicBezTo>
                <a:cubicBezTo>
                  <a:pt x="4047838" y="1191499"/>
                  <a:pt x="4039900" y="1216594"/>
                  <a:pt x="4036527" y="1232125"/>
                </a:cubicBezTo>
                <a:lnTo>
                  <a:pt x="4013231" y="1155557"/>
                </a:lnTo>
                <a:cubicBezTo>
                  <a:pt x="4005117" y="1130319"/>
                  <a:pt x="3998827" y="1109633"/>
                  <a:pt x="3994363" y="1093501"/>
                </a:cubicBezTo>
                <a:close/>
                <a:moveTo>
                  <a:pt x="7072936" y="1085166"/>
                </a:moveTo>
                <a:cubicBezTo>
                  <a:pt x="7028911" y="1085166"/>
                  <a:pt x="6978084" y="1088171"/>
                  <a:pt x="6920453" y="1094180"/>
                </a:cubicBezTo>
                <a:cubicBezTo>
                  <a:pt x="6926722" y="1199603"/>
                  <a:pt x="6930739" y="1281066"/>
                  <a:pt x="6932503" y="1338569"/>
                </a:cubicBezTo>
                <a:cubicBezTo>
                  <a:pt x="6936419" y="1436067"/>
                  <a:pt x="6939542" y="1507770"/>
                  <a:pt x="6941870" y="1553677"/>
                </a:cubicBezTo>
                <a:lnTo>
                  <a:pt x="7117836" y="1553677"/>
                </a:lnTo>
                <a:lnTo>
                  <a:pt x="7120208" y="1469015"/>
                </a:lnTo>
                <a:lnTo>
                  <a:pt x="7122997" y="1474592"/>
                </a:lnTo>
                <a:cubicBezTo>
                  <a:pt x="7133860" y="1495965"/>
                  <a:pt x="7142779" y="1512429"/>
                  <a:pt x="7149755" y="1523981"/>
                </a:cubicBezTo>
                <a:cubicBezTo>
                  <a:pt x="7169335" y="1552959"/>
                  <a:pt x="7183104" y="1571788"/>
                  <a:pt x="7191060" y="1580466"/>
                </a:cubicBezTo>
                <a:cubicBezTo>
                  <a:pt x="7213071" y="1570594"/>
                  <a:pt x="7235482" y="1560441"/>
                  <a:pt x="7258293" y="1550008"/>
                </a:cubicBezTo>
                <a:cubicBezTo>
                  <a:pt x="7287711" y="1537273"/>
                  <a:pt x="7308448" y="1528103"/>
                  <a:pt x="7320503" y="1522498"/>
                </a:cubicBezTo>
                <a:cubicBezTo>
                  <a:pt x="7296734" y="1497395"/>
                  <a:pt x="7279533" y="1478679"/>
                  <a:pt x="7268901" y="1466348"/>
                </a:cubicBezTo>
                <a:cubicBezTo>
                  <a:pt x="7246400" y="1437983"/>
                  <a:pt x="7232798" y="1421620"/>
                  <a:pt x="7228094" y="1417258"/>
                </a:cubicBezTo>
                <a:cubicBezTo>
                  <a:pt x="7253231" y="1408095"/>
                  <a:pt x="7274982" y="1391000"/>
                  <a:pt x="7293346" y="1365972"/>
                </a:cubicBezTo>
                <a:cubicBezTo>
                  <a:pt x="7314229" y="1337190"/>
                  <a:pt x="7324670" y="1304309"/>
                  <a:pt x="7324670" y="1267332"/>
                </a:cubicBezTo>
                <a:cubicBezTo>
                  <a:pt x="7324670" y="1145888"/>
                  <a:pt x="7240759" y="1085166"/>
                  <a:pt x="7072936" y="1085166"/>
                </a:cubicBezTo>
                <a:close/>
                <a:moveTo>
                  <a:pt x="7612773" y="1082190"/>
                </a:moveTo>
                <a:cubicBezTo>
                  <a:pt x="7599900" y="1125871"/>
                  <a:pt x="7590017" y="1158261"/>
                  <a:pt x="7583124" y="1179360"/>
                </a:cubicBezTo>
                <a:cubicBezTo>
                  <a:pt x="7574182" y="1205345"/>
                  <a:pt x="7566497" y="1227574"/>
                  <a:pt x="7560070" y="1246046"/>
                </a:cubicBezTo>
                <a:lnTo>
                  <a:pt x="7554651" y="1261551"/>
                </a:lnTo>
                <a:lnTo>
                  <a:pt x="7564283" y="1093501"/>
                </a:lnTo>
                <a:lnTo>
                  <a:pt x="7349078" y="1093501"/>
                </a:lnTo>
                <a:cubicBezTo>
                  <a:pt x="7356138" y="1190378"/>
                  <a:pt x="7360738" y="1264152"/>
                  <a:pt x="7362877" y="1314822"/>
                </a:cubicBezTo>
                <a:lnTo>
                  <a:pt x="7370997" y="1553677"/>
                </a:lnTo>
                <a:lnTo>
                  <a:pt x="7544075" y="1553677"/>
                </a:lnTo>
                <a:lnTo>
                  <a:pt x="7546574" y="1466566"/>
                </a:lnTo>
                <a:lnTo>
                  <a:pt x="7573729" y="1512057"/>
                </a:lnTo>
                <a:cubicBezTo>
                  <a:pt x="7597142" y="1545602"/>
                  <a:pt x="7613581" y="1567611"/>
                  <a:pt x="7623047" y="1578085"/>
                </a:cubicBezTo>
                <a:cubicBezTo>
                  <a:pt x="7654611" y="1563881"/>
                  <a:pt x="7679980" y="1552606"/>
                  <a:pt x="7699154" y="1544259"/>
                </a:cubicBezTo>
                <a:cubicBezTo>
                  <a:pt x="7727215" y="1532257"/>
                  <a:pt x="7749032" y="1522205"/>
                  <a:pt x="7764606" y="1514103"/>
                </a:cubicBezTo>
                <a:cubicBezTo>
                  <a:pt x="7732230" y="1482151"/>
                  <a:pt x="7707763" y="1457330"/>
                  <a:pt x="7691206" y="1439638"/>
                </a:cubicBezTo>
                <a:cubicBezTo>
                  <a:pt x="7662718" y="1408145"/>
                  <a:pt x="7647429" y="1391222"/>
                  <a:pt x="7645339" y="1388869"/>
                </a:cubicBezTo>
                <a:cubicBezTo>
                  <a:pt x="7675892" y="1333446"/>
                  <a:pt x="7700540" y="1287521"/>
                  <a:pt x="7719283" y="1251096"/>
                </a:cubicBezTo>
                <a:cubicBezTo>
                  <a:pt x="7751520" y="1188907"/>
                  <a:pt x="7773672" y="1144761"/>
                  <a:pt x="7785739" y="1118657"/>
                </a:cubicBezTo>
                <a:cubicBezTo>
                  <a:pt x="7756727" y="1112506"/>
                  <a:pt x="7728417" y="1106435"/>
                  <a:pt x="7700810" y="1100444"/>
                </a:cubicBezTo>
                <a:close/>
                <a:moveTo>
                  <a:pt x="7974877" y="1081594"/>
                </a:moveTo>
                <a:cubicBezTo>
                  <a:pt x="7922877" y="1081594"/>
                  <a:pt x="7881059" y="1092477"/>
                  <a:pt x="7849424" y="1114244"/>
                </a:cubicBezTo>
                <a:cubicBezTo>
                  <a:pt x="7812723" y="1139532"/>
                  <a:pt x="7794372" y="1176665"/>
                  <a:pt x="7794372" y="1225641"/>
                </a:cubicBezTo>
                <a:cubicBezTo>
                  <a:pt x="7794372" y="1272426"/>
                  <a:pt x="7813495" y="1312745"/>
                  <a:pt x="7851740" y="1346597"/>
                </a:cubicBezTo>
                <a:cubicBezTo>
                  <a:pt x="7876939" y="1364521"/>
                  <a:pt x="7895927" y="1381331"/>
                  <a:pt x="7908704" y="1397026"/>
                </a:cubicBezTo>
                <a:cubicBezTo>
                  <a:pt x="7919200" y="1408405"/>
                  <a:pt x="7924447" y="1421250"/>
                  <a:pt x="7924447" y="1435559"/>
                </a:cubicBezTo>
                <a:cubicBezTo>
                  <a:pt x="7924447" y="1453582"/>
                  <a:pt x="7911947" y="1462594"/>
                  <a:pt x="7886947" y="1462594"/>
                </a:cubicBezTo>
                <a:cubicBezTo>
                  <a:pt x="7880021" y="1462594"/>
                  <a:pt x="7863648" y="1460015"/>
                  <a:pt x="7837829" y="1454855"/>
                </a:cubicBezTo>
                <a:cubicBezTo>
                  <a:pt x="7842719" y="1475471"/>
                  <a:pt x="7846654" y="1492774"/>
                  <a:pt x="7849633" y="1506764"/>
                </a:cubicBezTo>
                <a:cubicBezTo>
                  <a:pt x="7853921" y="1526884"/>
                  <a:pt x="7857098" y="1542176"/>
                  <a:pt x="7859163" y="1552640"/>
                </a:cubicBezTo>
                <a:cubicBezTo>
                  <a:pt x="7876998" y="1557895"/>
                  <a:pt x="7902224" y="1560523"/>
                  <a:pt x="7934842" y="1560523"/>
                </a:cubicBezTo>
                <a:cubicBezTo>
                  <a:pt x="7971004" y="1560523"/>
                  <a:pt x="8001384" y="1550032"/>
                  <a:pt x="8025981" y="1529051"/>
                </a:cubicBezTo>
                <a:cubicBezTo>
                  <a:pt x="8052153" y="1506956"/>
                  <a:pt x="8065239" y="1478769"/>
                  <a:pt x="8065239" y="1444489"/>
                </a:cubicBezTo>
                <a:cubicBezTo>
                  <a:pt x="8065239" y="1421095"/>
                  <a:pt x="8056904" y="1396064"/>
                  <a:pt x="8040236" y="1369395"/>
                </a:cubicBezTo>
                <a:cubicBezTo>
                  <a:pt x="8023567" y="1342727"/>
                  <a:pt x="8015232" y="1325223"/>
                  <a:pt x="8015232" y="1316882"/>
                </a:cubicBezTo>
                <a:cubicBezTo>
                  <a:pt x="8015232" y="1306616"/>
                  <a:pt x="8019020" y="1298336"/>
                  <a:pt x="8026595" y="1292042"/>
                </a:cubicBezTo>
                <a:cubicBezTo>
                  <a:pt x="8033119" y="1286681"/>
                  <a:pt x="8040174" y="1284001"/>
                  <a:pt x="8047761" y="1284001"/>
                </a:cubicBezTo>
                <a:cubicBezTo>
                  <a:pt x="8054489" y="1284001"/>
                  <a:pt x="8067459" y="1285687"/>
                  <a:pt x="8086670" y="1289061"/>
                </a:cubicBezTo>
                <a:lnTo>
                  <a:pt x="8077731" y="1095403"/>
                </a:lnTo>
                <a:cubicBezTo>
                  <a:pt x="8038344" y="1086197"/>
                  <a:pt x="8004060" y="1081594"/>
                  <a:pt x="7974877" y="1081594"/>
                </a:cubicBezTo>
                <a:close/>
                <a:moveTo>
                  <a:pt x="4393477" y="1081594"/>
                </a:moveTo>
                <a:cubicBezTo>
                  <a:pt x="4341477" y="1081594"/>
                  <a:pt x="4299659" y="1092477"/>
                  <a:pt x="4268024" y="1114244"/>
                </a:cubicBezTo>
                <a:cubicBezTo>
                  <a:pt x="4231323" y="1139532"/>
                  <a:pt x="4212972" y="1176665"/>
                  <a:pt x="4212972" y="1225641"/>
                </a:cubicBezTo>
                <a:cubicBezTo>
                  <a:pt x="4212972" y="1272426"/>
                  <a:pt x="4232095" y="1312745"/>
                  <a:pt x="4270340" y="1346597"/>
                </a:cubicBezTo>
                <a:cubicBezTo>
                  <a:pt x="4295539" y="1364521"/>
                  <a:pt x="4314528" y="1381331"/>
                  <a:pt x="4327304" y="1397026"/>
                </a:cubicBezTo>
                <a:cubicBezTo>
                  <a:pt x="4337800" y="1408405"/>
                  <a:pt x="4343047" y="1421250"/>
                  <a:pt x="4343047" y="1435559"/>
                </a:cubicBezTo>
                <a:cubicBezTo>
                  <a:pt x="4343047" y="1453582"/>
                  <a:pt x="4330547" y="1462594"/>
                  <a:pt x="4305548" y="1462594"/>
                </a:cubicBezTo>
                <a:cubicBezTo>
                  <a:pt x="4298622" y="1462594"/>
                  <a:pt x="4282248" y="1460015"/>
                  <a:pt x="4256430" y="1454855"/>
                </a:cubicBezTo>
                <a:cubicBezTo>
                  <a:pt x="4261319" y="1475471"/>
                  <a:pt x="4265254" y="1492774"/>
                  <a:pt x="4268233" y="1506764"/>
                </a:cubicBezTo>
                <a:cubicBezTo>
                  <a:pt x="4272522" y="1526884"/>
                  <a:pt x="4275698" y="1542176"/>
                  <a:pt x="4277763" y="1552640"/>
                </a:cubicBezTo>
                <a:cubicBezTo>
                  <a:pt x="4295598" y="1557895"/>
                  <a:pt x="4320824" y="1560523"/>
                  <a:pt x="4353442" y="1560523"/>
                </a:cubicBezTo>
                <a:cubicBezTo>
                  <a:pt x="4389605" y="1560523"/>
                  <a:pt x="4419984" y="1550032"/>
                  <a:pt x="4444582" y="1529051"/>
                </a:cubicBezTo>
                <a:cubicBezTo>
                  <a:pt x="4470753" y="1506956"/>
                  <a:pt x="4483839" y="1478769"/>
                  <a:pt x="4483839" y="1444489"/>
                </a:cubicBezTo>
                <a:cubicBezTo>
                  <a:pt x="4483839" y="1421095"/>
                  <a:pt x="4475505" y="1396064"/>
                  <a:pt x="4458836" y="1369395"/>
                </a:cubicBezTo>
                <a:cubicBezTo>
                  <a:pt x="4442167" y="1342727"/>
                  <a:pt x="4433833" y="1325223"/>
                  <a:pt x="4433833" y="1316882"/>
                </a:cubicBezTo>
                <a:cubicBezTo>
                  <a:pt x="4433833" y="1306616"/>
                  <a:pt x="4437620" y="1298336"/>
                  <a:pt x="4445195" y="1292042"/>
                </a:cubicBezTo>
                <a:cubicBezTo>
                  <a:pt x="4451718" y="1286681"/>
                  <a:pt x="4458775" y="1284001"/>
                  <a:pt x="4466361" y="1284001"/>
                </a:cubicBezTo>
                <a:cubicBezTo>
                  <a:pt x="4473089" y="1284001"/>
                  <a:pt x="4486059" y="1285687"/>
                  <a:pt x="4505270" y="1289061"/>
                </a:cubicBezTo>
                <a:lnTo>
                  <a:pt x="4496331" y="1095403"/>
                </a:lnTo>
                <a:cubicBezTo>
                  <a:pt x="4456944" y="1086197"/>
                  <a:pt x="4422660" y="1081594"/>
                  <a:pt x="4393477" y="1081594"/>
                </a:cubicBezTo>
                <a:close/>
                <a:moveTo>
                  <a:pt x="3641003" y="1081594"/>
                </a:moveTo>
                <a:cubicBezTo>
                  <a:pt x="3589002" y="1081594"/>
                  <a:pt x="3547185" y="1092477"/>
                  <a:pt x="3515549" y="1114244"/>
                </a:cubicBezTo>
                <a:cubicBezTo>
                  <a:pt x="3478848" y="1139532"/>
                  <a:pt x="3460497" y="1176665"/>
                  <a:pt x="3460497" y="1225641"/>
                </a:cubicBezTo>
                <a:cubicBezTo>
                  <a:pt x="3460497" y="1272426"/>
                  <a:pt x="3479620" y="1312745"/>
                  <a:pt x="3517866" y="1346597"/>
                </a:cubicBezTo>
                <a:cubicBezTo>
                  <a:pt x="3543064" y="1364521"/>
                  <a:pt x="3562052" y="1381331"/>
                  <a:pt x="3574830" y="1397026"/>
                </a:cubicBezTo>
                <a:cubicBezTo>
                  <a:pt x="3585325" y="1408405"/>
                  <a:pt x="3590573" y="1421250"/>
                  <a:pt x="3590573" y="1435559"/>
                </a:cubicBezTo>
                <a:cubicBezTo>
                  <a:pt x="3590573" y="1453582"/>
                  <a:pt x="3578073" y="1462594"/>
                  <a:pt x="3553073" y="1462594"/>
                </a:cubicBezTo>
                <a:cubicBezTo>
                  <a:pt x="3546146" y="1462594"/>
                  <a:pt x="3529774" y="1460015"/>
                  <a:pt x="3503955" y="1454855"/>
                </a:cubicBezTo>
                <a:cubicBezTo>
                  <a:pt x="3508845" y="1475471"/>
                  <a:pt x="3512779" y="1492774"/>
                  <a:pt x="3515759" y="1506764"/>
                </a:cubicBezTo>
                <a:cubicBezTo>
                  <a:pt x="3520047" y="1526884"/>
                  <a:pt x="3523224" y="1542176"/>
                  <a:pt x="3525289" y="1552640"/>
                </a:cubicBezTo>
                <a:cubicBezTo>
                  <a:pt x="3543123" y="1557895"/>
                  <a:pt x="3568350" y="1560523"/>
                  <a:pt x="3600968" y="1560523"/>
                </a:cubicBezTo>
                <a:cubicBezTo>
                  <a:pt x="3637129" y="1560523"/>
                  <a:pt x="3667510" y="1550032"/>
                  <a:pt x="3692106" y="1529051"/>
                </a:cubicBezTo>
                <a:cubicBezTo>
                  <a:pt x="3718278" y="1506956"/>
                  <a:pt x="3731364" y="1478769"/>
                  <a:pt x="3731364" y="1444489"/>
                </a:cubicBezTo>
                <a:cubicBezTo>
                  <a:pt x="3731364" y="1421095"/>
                  <a:pt x="3723030" y="1396064"/>
                  <a:pt x="3706361" y="1369395"/>
                </a:cubicBezTo>
                <a:cubicBezTo>
                  <a:pt x="3689693" y="1342727"/>
                  <a:pt x="3681358" y="1325223"/>
                  <a:pt x="3681358" y="1316882"/>
                </a:cubicBezTo>
                <a:cubicBezTo>
                  <a:pt x="3681358" y="1306616"/>
                  <a:pt x="3685145" y="1298336"/>
                  <a:pt x="3692720" y="1292042"/>
                </a:cubicBezTo>
                <a:cubicBezTo>
                  <a:pt x="3699244" y="1286681"/>
                  <a:pt x="3706299" y="1284001"/>
                  <a:pt x="3713886" y="1284001"/>
                </a:cubicBezTo>
                <a:cubicBezTo>
                  <a:pt x="3720615" y="1284001"/>
                  <a:pt x="3733585" y="1285687"/>
                  <a:pt x="3752796" y="1289061"/>
                </a:cubicBezTo>
                <a:lnTo>
                  <a:pt x="3743857" y="1095403"/>
                </a:lnTo>
                <a:cubicBezTo>
                  <a:pt x="3704470" y="1086197"/>
                  <a:pt x="3670185" y="1081594"/>
                  <a:pt x="3641003" y="1081594"/>
                </a:cubicBezTo>
                <a:close/>
                <a:moveTo>
                  <a:pt x="6693327" y="1076237"/>
                </a:moveTo>
                <a:cubicBezTo>
                  <a:pt x="6633740" y="1076237"/>
                  <a:pt x="6585449" y="1096541"/>
                  <a:pt x="6548453" y="1137149"/>
                </a:cubicBezTo>
                <a:cubicBezTo>
                  <a:pt x="6509512" y="1180077"/>
                  <a:pt x="6490042" y="1239005"/>
                  <a:pt x="6490042" y="1313934"/>
                </a:cubicBezTo>
                <a:cubicBezTo>
                  <a:pt x="6490042" y="1384035"/>
                  <a:pt x="6507832" y="1443132"/>
                  <a:pt x="6543411" y="1491225"/>
                </a:cubicBezTo>
                <a:cubicBezTo>
                  <a:pt x="6581533" y="1542782"/>
                  <a:pt x="6631505" y="1568560"/>
                  <a:pt x="6693327" y="1568560"/>
                </a:cubicBezTo>
                <a:cubicBezTo>
                  <a:pt x="6753479" y="1568560"/>
                  <a:pt x="6802720" y="1542976"/>
                  <a:pt x="6841053" y="1491807"/>
                </a:cubicBezTo>
                <a:cubicBezTo>
                  <a:pt x="6877318" y="1443196"/>
                  <a:pt x="6895450" y="1383904"/>
                  <a:pt x="6895450" y="1313934"/>
                </a:cubicBezTo>
                <a:cubicBezTo>
                  <a:pt x="6895450" y="1239591"/>
                  <a:pt x="6875922" y="1180790"/>
                  <a:pt x="6836867" y="1137530"/>
                </a:cubicBezTo>
                <a:cubicBezTo>
                  <a:pt x="6799822" y="1096668"/>
                  <a:pt x="6751975" y="1076237"/>
                  <a:pt x="6693327" y="1076237"/>
                </a:cubicBezTo>
                <a:close/>
                <a:moveTo>
                  <a:pt x="5001710" y="621050"/>
                </a:moveTo>
                <a:cubicBezTo>
                  <a:pt x="5008119" y="641536"/>
                  <a:pt x="5013658" y="657722"/>
                  <a:pt x="5018328" y="669610"/>
                </a:cubicBezTo>
                <a:cubicBezTo>
                  <a:pt x="5027201" y="694229"/>
                  <a:pt x="5033016" y="709195"/>
                  <a:pt x="5035773" y="714510"/>
                </a:cubicBezTo>
                <a:cubicBezTo>
                  <a:pt x="5024353" y="717539"/>
                  <a:pt x="5012435" y="719923"/>
                  <a:pt x="5000017" y="721663"/>
                </a:cubicBezTo>
                <a:cubicBezTo>
                  <a:pt x="4980251" y="723892"/>
                  <a:pt x="4969508" y="725007"/>
                  <a:pt x="4967791" y="725007"/>
                </a:cubicBezTo>
                <a:cubicBezTo>
                  <a:pt x="4974712" y="704903"/>
                  <a:pt x="4980564" y="688122"/>
                  <a:pt x="4985348" y="674666"/>
                </a:cubicBezTo>
                <a:cubicBezTo>
                  <a:pt x="4995633" y="646084"/>
                  <a:pt x="5001086" y="628213"/>
                  <a:pt x="5001710" y="621050"/>
                </a:cubicBezTo>
                <a:close/>
                <a:moveTo>
                  <a:pt x="4011110" y="621050"/>
                </a:moveTo>
                <a:cubicBezTo>
                  <a:pt x="4017519" y="641536"/>
                  <a:pt x="4023058" y="657722"/>
                  <a:pt x="4027728" y="669610"/>
                </a:cubicBezTo>
                <a:cubicBezTo>
                  <a:pt x="4036602" y="694229"/>
                  <a:pt x="4042416" y="709195"/>
                  <a:pt x="4045173" y="714510"/>
                </a:cubicBezTo>
                <a:cubicBezTo>
                  <a:pt x="4033754" y="717539"/>
                  <a:pt x="4021835" y="719923"/>
                  <a:pt x="4009417" y="721663"/>
                </a:cubicBezTo>
                <a:cubicBezTo>
                  <a:pt x="3989651" y="723892"/>
                  <a:pt x="3978909" y="725007"/>
                  <a:pt x="3977191" y="725007"/>
                </a:cubicBezTo>
                <a:cubicBezTo>
                  <a:pt x="3984112" y="704903"/>
                  <a:pt x="3989965" y="688122"/>
                  <a:pt x="3994749" y="674666"/>
                </a:cubicBezTo>
                <a:cubicBezTo>
                  <a:pt x="4005033" y="646084"/>
                  <a:pt x="4010487" y="628213"/>
                  <a:pt x="4011110" y="621050"/>
                </a:cubicBezTo>
                <a:close/>
                <a:moveTo>
                  <a:pt x="9075051" y="556529"/>
                </a:moveTo>
                <a:cubicBezTo>
                  <a:pt x="9107685" y="556529"/>
                  <a:pt x="9124001" y="581620"/>
                  <a:pt x="9124001" y="631803"/>
                </a:cubicBezTo>
                <a:cubicBezTo>
                  <a:pt x="9124001" y="651790"/>
                  <a:pt x="9118962" y="671215"/>
                  <a:pt x="9108881" y="690079"/>
                </a:cubicBezTo>
                <a:cubicBezTo>
                  <a:pt x="9098513" y="709591"/>
                  <a:pt x="9087041" y="719347"/>
                  <a:pt x="9074465" y="719347"/>
                </a:cubicBezTo>
                <a:cubicBezTo>
                  <a:pt x="9061691" y="719347"/>
                  <a:pt x="9050600" y="709846"/>
                  <a:pt x="9041193" y="690846"/>
                </a:cubicBezTo>
                <a:cubicBezTo>
                  <a:pt x="9032303" y="672875"/>
                  <a:pt x="9027859" y="653388"/>
                  <a:pt x="9027859" y="632384"/>
                </a:cubicBezTo>
                <a:cubicBezTo>
                  <a:pt x="9027859" y="581814"/>
                  <a:pt x="9043590" y="556529"/>
                  <a:pt x="9075051" y="556529"/>
                </a:cubicBezTo>
                <a:close/>
                <a:moveTo>
                  <a:pt x="6998601" y="556529"/>
                </a:moveTo>
                <a:cubicBezTo>
                  <a:pt x="7031235" y="556529"/>
                  <a:pt x="7047552" y="581620"/>
                  <a:pt x="7047552" y="631803"/>
                </a:cubicBezTo>
                <a:cubicBezTo>
                  <a:pt x="7047552" y="651790"/>
                  <a:pt x="7042512" y="671215"/>
                  <a:pt x="7032432" y="690079"/>
                </a:cubicBezTo>
                <a:cubicBezTo>
                  <a:pt x="7022063" y="709591"/>
                  <a:pt x="7010591" y="719347"/>
                  <a:pt x="6998015" y="719347"/>
                </a:cubicBezTo>
                <a:cubicBezTo>
                  <a:pt x="6985241" y="719347"/>
                  <a:pt x="6974150" y="709846"/>
                  <a:pt x="6964743" y="690846"/>
                </a:cubicBezTo>
                <a:cubicBezTo>
                  <a:pt x="6955854" y="672875"/>
                  <a:pt x="6951409" y="653388"/>
                  <a:pt x="6951409" y="632384"/>
                </a:cubicBezTo>
                <a:cubicBezTo>
                  <a:pt x="6951409" y="581814"/>
                  <a:pt x="6967140" y="556529"/>
                  <a:pt x="6998601" y="556529"/>
                </a:cubicBezTo>
                <a:close/>
                <a:moveTo>
                  <a:pt x="2569477" y="556529"/>
                </a:moveTo>
                <a:cubicBezTo>
                  <a:pt x="2602111" y="556529"/>
                  <a:pt x="2618428" y="581620"/>
                  <a:pt x="2618428" y="631803"/>
                </a:cubicBezTo>
                <a:cubicBezTo>
                  <a:pt x="2618428" y="651790"/>
                  <a:pt x="2613387" y="671215"/>
                  <a:pt x="2603307" y="690079"/>
                </a:cubicBezTo>
                <a:cubicBezTo>
                  <a:pt x="2592939" y="709591"/>
                  <a:pt x="2581467" y="719347"/>
                  <a:pt x="2568891" y="719347"/>
                </a:cubicBezTo>
                <a:cubicBezTo>
                  <a:pt x="2556117" y="719347"/>
                  <a:pt x="2545026" y="709846"/>
                  <a:pt x="2535619" y="690846"/>
                </a:cubicBezTo>
                <a:cubicBezTo>
                  <a:pt x="2526730" y="672875"/>
                  <a:pt x="2522285" y="653388"/>
                  <a:pt x="2522285" y="632384"/>
                </a:cubicBezTo>
                <a:cubicBezTo>
                  <a:pt x="2522285" y="581814"/>
                  <a:pt x="2538015" y="556529"/>
                  <a:pt x="2569477" y="556529"/>
                </a:cubicBezTo>
                <a:close/>
                <a:moveTo>
                  <a:pt x="5858522" y="555375"/>
                </a:moveTo>
                <a:cubicBezTo>
                  <a:pt x="5870869" y="554771"/>
                  <a:pt x="5882361" y="557183"/>
                  <a:pt x="5892999" y="562612"/>
                </a:cubicBezTo>
                <a:cubicBezTo>
                  <a:pt x="5906456" y="569474"/>
                  <a:pt x="5913184" y="580909"/>
                  <a:pt x="5913184" y="596917"/>
                </a:cubicBezTo>
                <a:cubicBezTo>
                  <a:pt x="5913184" y="613074"/>
                  <a:pt x="5905799" y="625266"/>
                  <a:pt x="5891027" y="633491"/>
                </a:cubicBezTo>
                <a:cubicBezTo>
                  <a:pt x="5879344" y="640127"/>
                  <a:pt x="5868001" y="643444"/>
                  <a:pt x="5856997" y="643444"/>
                </a:cubicBezTo>
                <a:close/>
                <a:moveTo>
                  <a:pt x="9292177" y="360076"/>
                </a:moveTo>
                <a:cubicBezTo>
                  <a:pt x="9297237" y="425730"/>
                  <a:pt x="9302183" y="502744"/>
                  <a:pt x="9307014" y="591117"/>
                </a:cubicBezTo>
                <a:cubicBezTo>
                  <a:pt x="9312651" y="700915"/>
                  <a:pt x="9316313" y="777294"/>
                  <a:pt x="9317999" y="820252"/>
                </a:cubicBezTo>
                <a:lnTo>
                  <a:pt x="9423835" y="820252"/>
                </a:lnTo>
                <a:lnTo>
                  <a:pt x="9426649" y="665471"/>
                </a:lnTo>
                <a:cubicBezTo>
                  <a:pt x="9465127" y="696350"/>
                  <a:pt x="9495869" y="719835"/>
                  <a:pt x="9518875" y="735927"/>
                </a:cubicBezTo>
                <a:cubicBezTo>
                  <a:pt x="9568881" y="773732"/>
                  <a:pt x="9610575" y="803825"/>
                  <a:pt x="9643956" y="826205"/>
                </a:cubicBezTo>
                <a:cubicBezTo>
                  <a:pt x="9646074" y="728909"/>
                  <a:pt x="9648593" y="644379"/>
                  <a:pt x="9651513" y="572616"/>
                </a:cubicBezTo>
                <a:cubicBezTo>
                  <a:pt x="9656400" y="474610"/>
                  <a:pt x="9660248" y="403763"/>
                  <a:pt x="9663057" y="360076"/>
                </a:cubicBezTo>
                <a:lnTo>
                  <a:pt x="9542599" y="360076"/>
                </a:lnTo>
                <a:cubicBezTo>
                  <a:pt x="9544364" y="384273"/>
                  <a:pt x="9545531" y="402180"/>
                  <a:pt x="9546101" y="413798"/>
                </a:cubicBezTo>
                <a:cubicBezTo>
                  <a:pt x="9546880" y="427258"/>
                  <a:pt x="9547269" y="443680"/>
                  <a:pt x="9547269" y="463065"/>
                </a:cubicBezTo>
                <a:lnTo>
                  <a:pt x="9447107" y="360076"/>
                </a:lnTo>
                <a:close/>
                <a:moveTo>
                  <a:pt x="8634953" y="360076"/>
                </a:moveTo>
                <a:lnTo>
                  <a:pt x="8655147" y="820252"/>
                </a:lnTo>
                <a:lnTo>
                  <a:pt x="8830527" y="820252"/>
                </a:lnTo>
                <a:cubicBezTo>
                  <a:pt x="8833581" y="727945"/>
                  <a:pt x="8836171" y="656363"/>
                  <a:pt x="8838299" y="605507"/>
                </a:cubicBezTo>
                <a:lnTo>
                  <a:pt x="8849861" y="360076"/>
                </a:lnTo>
                <a:close/>
                <a:moveTo>
                  <a:pt x="8247404" y="360076"/>
                </a:moveTo>
                <a:lnTo>
                  <a:pt x="8255102" y="555636"/>
                </a:lnTo>
                <a:lnTo>
                  <a:pt x="8303164" y="551148"/>
                </a:lnTo>
                <a:lnTo>
                  <a:pt x="8342799" y="549385"/>
                </a:lnTo>
                <a:cubicBezTo>
                  <a:pt x="8344643" y="573551"/>
                  <a:pt x="8346545" y="600326"/>
                  <a:pt x="8348505" y="629710"/>
                </a:cubicBezTo>
                <a:cubicBezTo>
                  <a:pt x="8352787" y="713987"/>
                  <a:pt x="8355773" y="777501"/>
                  <a:pt x="8357463" y="820252"/>
                </a:cubicBezTo>
                <a:lnTo>
                  <a:pt x="8510407" y="820252"/>
                </a:lnTo>
                <a:cubicBezTo>
                  <a:pt x="8515411" y="734025"/>
                  <a:pt x="8518961" y="669702"/>
                  <a:pt x="8521057" y="627283"/>
                </a:cubicBezTo>
                <a:cubicBezTo>
                  <a:pt x="8523915" y="583530"/>
                  <a:pt x="8525750" y="557564"/>
                  <a:pt x="8526559" y="549385"/>
                </a:cubicBezTo>
                <a:cubicBezTo>
                  <a:pt x="8545718" y="549974"/>
                  <a:pt x="8560313" y="550558"/>
                  <a:pt x="8570343" y="551138"/>
                </a:cubicBezTo>
                <a:cubicBezTo>
                  <a:pt x="8586757" y="552887"/>
                  <a:pt x="8601215" y="554386"/>
                  <a:pt x="8613717" y="555636"/>
                </a:cubicBezTo>
                <a:lnTo>
                  <a:pt x="8622451" y="360076"/>
                </a:lnTo>
                <a:close/>
                <a:moveTo>
                  <a:pt x="8025353" y="360076"/>
                </a:moveTo>
                <a:lnTo>
                  <a:pt x="8045547" y="820252"/>
                </a:lnTo>
                <a:lnTo>
                  <a:pt x="8220927" y="820252"/>
                </a:lnTo>
                <a:cubicBezTo>
                  <a:pt x="8223981" y="727945"/>
                  <a:pt x="8226571" y="656363"/>
                  <a:pt x="8228699" y="605507"/>
                </a:cubicBezTo>
                <a:lnTo>
                  <a:pt x="8240261" y="360076"/>
                </a:lnTo>
                <a:close/>
                <a:moveTo>
                  <a:pt x="7634828" y="360076"/>
                </a:moveTo>
                <a:cubicBezTo>
                  <a:pt x="7639888" y="425730"/>
                  <a:pt x="7644834" y="502744"/>
                  <a:pt x="7649664" y="591117"/>
                </a:cubicBezTo>
                <a:cubicBezTo>
                  <a:pt x="7655301" y="700915"/>
                  <a:pt x="7658963" y="777294"/>
                  <a:pt x="7660649" y="820252"/>
                </a:cubicBezTo>
                <a:lnTo>
                  <a:pt x="7766485" y="820252"/>
                </a:lnTo>
                <a:lnTo>
                  <a:pt x="7769299" y="665471"/>
                </a:lnTo>
                <a:cubicBezTo>
                  <a:pt x="7807777" y="696350"/>
                  <a:pt x="7838519" y="719835"/>
                  <a:pt x="7861526" y="735927"/>
                </a:cubicBezTo>
                <a:cubicBezTo>
                  <a:pt x="7911532" y="773732"/>
                  <a:pt x="7953225" y="803825"/>
                  <a:pt x="7986606" y="826205"/>
                </a:cubicBezTo>
                <a:cubicBezTo>
                  <a:pt x="7988724" y="728909"/>
                  <a:pt x="7991243" y="644379"/>
                  <a:pt x="7994164" y="572616"/>
                </a:cubicBezTo>
                <a:cubicBezTo>
                  <a:pt x="7999050" y="474610"/>
                  <a:pt x="8002898" y="403763"/>
                  <a:pt x="8005707" y="360076"/>
                </a:cubicBezTo>
                <a:lnTo>
                  <a:pt x="7885250" y="360076"/>
                </a:lnTo>
                <a:cubicBezTo>
                  <a:pt x="7887014" y="384273"/>
                  <a:pt x="7888182" y="402180"/>
                  <a:pt x="7888752" y="413798"/>
                </a:cubicBezTo>
                <a:cubicBezTo>
                  <a:pt x="7889530" y="427258"/>
                  <a:pt x="7889919" y="443680"/>
                  <a:pt x="7889919" y="463065"/>
                </a:cubicBezTo>
                <a:lnTo>
                  <a:pt x="7789758" y="360076"/>
                </a:lnTo>
                <a:close/>
                <a:moveTo>
                  <a:pt x="6082253" y="360076"/>
                </a:moveTo>
                <a:cubicBezTo>
                  <a:pt x="6088327" y="458507"/>
                  <a:pt x="6092145" y="533919"/>
                  <a:pt x="6093708" y="586313"/>
                </a:cubicBezTo>
                <a:lnTo>
                  <a:pt x="6102405" y="820252"/>
                </a:lnTo>
                <a:lnTo>
                  <a:pt x="6373947" y="820252"/>
                </a:lnTo>
                <a:cubicBezTo>
                  <a:pt x="6378297" y="800139"/>
                  <a:pt x="6381849" y="784113"/>
                  <a:pt x="6384602" y="772176"/>
                </a:cubicBezTo>
                <a:cubicBezTo>
                  <a:pt x="6390623" y="744355"/>
                  <a:pt x="6394417" y="726943"/>
                  <a:pt x="6395983" y="719942"/>
                </a:cubicBezTo>
                <a:cubicBezTo>
                  <a:pt x="6374086" y="724103"/>
                  <a:pt x="6359642" y="726456"/>
                  <a:pt x="6352651" y="727002"/>
                </a:cubicBezTo>
                <a:cubicBezTo>
                  <a:pt x="6313816" y="729312"/>
                  <a:pt x="6289366" y="730532"/>
                  <a:pt x="6279302" y="730662"/>
                </a:cubicBezTo>
                <a:lnTo>
                  <a:pt x="6281832" y="677619"/>
                </a:lnTo>
                <a:cubicBezTo>
                  <a:pt x="6298246" y="677461"/>
                  <a:pt x="6311462" y="677665"/>
                  <a:pt x="6321480" y="678233"/>
                </a:cubicBezTo>
                <a:cubicBezTo>
                  <a:pt x="6343786" y="680391"/>
                  <a:pt x="6359965" y="682189"/>
                  <a:pt x="6370017" y="683628"/>
                </a:cubicBezTo>
                <a:cubicBezTo>
                  <a:pt x="6372736" y="664866"/>
                  <a:pt x="6375441" y="649613"/>
                  <a:pt x="6378133" y="637868"/>
                </a:cubicBezTo>
                <a:cubicBezTo>
                  <a:pt x="6382765" y="618347"/>
                  <a:pt x="6386235" y="602455"/>
                  <a:pt x="6388541" y="590192"/>
                </a:cubicBezTo>
                <a:cubicBezTo>
                  <a:pt x="6335912" y="591807"/>
                  <a:pt x="6301035" y="592384"/>
                  <a:pt x="6283911" y="591922"/>
                </a:cubicBezTo>
                <a:lnTo>
                  <a:pt x="6287701" y="547599"/>
                </a:lnTo>
                <a:cubicBezTo>
                  <a:pt x="6302869" y="547977"/>
                  <a:pt x="6318367" y="548909"/>
                  <a:pt x="6334196" y="550394"/>
                </a:cubicBezTo>
                <a:cubicBezTo>
                  <a:pt x="6357794" y="553237"/>
                  <a:pt x="6375728" y="555282"/>
                  <a:pt x="6387997" y="556529"/>
                </a:cubicBezTo>
                <a:lnTo>
                  <a:pt x="6401043" y="360076"/>
                </a:lnTo>
                <a:close/>
                <a:moveTo>
                  <a:pt x="5234529" y="360076"/>
                </a:moveTo>
                <a:cubicBezTo>
                  <a:pt x="5241191" y="459043"/>
                  <a:pt x="5245797" y="535434"/>
                  <a:pt x="5248346" y="589248"/>
                </a:cubicBezTo>
                <a:cubicBezTo>
                  <a:pt x="5252243" y="693747"/>
                  <a:pt x="5254724" y="770748"/>
                  <a:pt x="5255787" y="820252"/>
                </a:cubicBezTo>
                <a:lnTo>
                  <a:pt x="5531189" y="820252"/>
                </a:lnTo>
                <a:cubicBezTo>
                  <a:pt x="5533524" y="800011"/>
                  <a:pt x="5535914" y="784234"/>
                  <a:pt x="5538361" y="772920"/>
                </a:cubicBezTo>
                <a:cubicBezTo>
                  <a:pt x="5543867" y="750342"/>
                  <a:pt x="5547663" y="732682"/>
                  <a:pt x="5549746" y="719942"/>
                </a:cubicBezTo>
                <a:cubicBezTo>
                  <a:pt x="5531130" y="723142"/>
                  <a:pt x="5518132" y="725109"/>
                  <a:pt x="5510753" y="725844"/>
                </a:cubicBezTo>
                <a:cubicBezTo>
                  <a:pt x="5473602" y="729847"/>
                  <a:pt x="5447607" y="731848"/>
                  <a:pt x="5432767" y="731848"/>
                </a:cubicBezTo>
                <a:lnTo>
                  <a:pt x="5449436" y="360076"/>
                </a:lnTo>
                <a:close/>
                <a:moveTo>
                  <a:pt x="4945025" y="360076"/>
                </a:moveTo>
                <a:cubicBezTo>
                  <a:pt x="4933779" y="430143"/>
                  <a:pt x="4920288" y="501452"/>
                  <a:pt x="4904553" y="574002"/>
                </a:cubicBezTo>
                <a:cubicBezTo>
                  <a:pt x="4878235" y="686597"/>
                  <a:pt x="4858845" y="768680"/>
                  <a:pt x="4846384" y="820252"/>
                </a:cubicBezTo>
                <a:lnTo>
                  <a:pt x="4941978" y="820252"/>
                </a:lnTo>
                <a:lnTo>
                  <a:pt x="4954559" y="763837"/>
                </a:lnTo>
                <a:cubicBezTo>
                  <a:pt x="4956751" y="775737"/>
                  <a:pt x="4959153" y="784461"/>
                  <a:pt x="4961763" y="790008"/>
                </a:cubicBezTo>
                <a:lnTo>
                  <a:pt x="4981785" y="828717"/>
                </a:lnTo>
                <a:cubicBezTo>
                  <a:pt x="4999611" y="815645"/>
                  <a:pt x="5013720" y="805738"/>
                  <a:pt x="5024114" y="798998"/>
                </a:cubicBezTo>
                <a:cubicBezTo>
                  <a:pt x="5041279" y="789228"/>
                  <a:pt x="5049924" y="783659"/>
                  <a:pt x="5050051" y="782292"/>
                </a:cubicBezTo>
                <a:lnTo>
                  <a:pt x="5061771" y="820252"/>
                </a:lnTo>
                <a:lnTo>
                  <a:pt x="5232147" y="820252"/>
                </a:lnTo>
                <a:cubicBezTo>
                  <a:pt x="5207956" y="715728"/>
                  <a:pt x="5189177" y="634394"/>
                  <a:pt x="5175811" y="576248"/>
                </a:cubicBezTo>
                <a:cubicBezTo>
                  <a:pt x="5151477" y="465282"/>
                  <a:pt x="5136334" y="393224"/>
                  <a:pt x="5130381" y="360076"/>
                </a:cubicBezTo>
                <a:close/>
                <a:moveTo>
                  <a:pt x="4624928" y="360076"/>
                </a:moveTo>
                <a:lnTo>
                  <a:pt x="4645122" y="820252"/>
                </a:lnTo>
                <a:lnTo>
                  <a:pt x="4820502" y="820252"/>
                </a:lnTo>
                <a:cubicBezTo>
                  <a:pt x="4823557" y="727945"/>
                  <a:pt x="4826147" y="656363"/>
                  <a:pt x="4828274" y="605507"/>
                </a:cubicBezTo>
                <a:lnTo>
                  <a:pt x="4839836" y="360076"/>
                </a:lnTo>
                <a:close/>
                <a:moveTo>
                  <a:pt x="3954425" y="360076"/>
                </a:moveTo>
                <a:cubicBezTo>
                  <a:pt x="3943179" y="430143"/>
                  <a:pt x="3929689" y="501452"/>
                  <a:pt x="3913953" y="574002"/>
                </a:cubicBezTo>
                <a:cubicBezTo>
                  <a:pt x="3887635" y="686597"/>
                  <a:pt x="3868246" y="768680"/>
                  <a:pt x="3855785" y="820252"/>
                </a:cubicBezTo>
                <a:lnTo>
                  <a:pt x="3951379" y="820252"/>
                </a:lnTo>
                <a:lnTo>
                  <a:pt x="3963959" y="763837"/>
                </a:lnTo>
                <a:cubicBezTo>
                  <a:pt x="3966152" y="775737"/>
                  <a:pt x="3968553" y="784461"/>
                  <a:pt x="3971164" y="790008"/>
                </a:cubicBezTo>
                <a:lnTo>
                  <a:pt x="3991186" y="828717"/>
                </a:lnTo>
                <a:cubicBezTo>
                  <a:pt x="4009011" y="815645"/>
                  <a:pt x="4023121" y="805738"/>
                  <a:pt x="4033514" y="798998"/>
                </a:cubicBezTo>
                <a:cubicBezTo>
                  <a:pt x="4050678" y="789228"/>
                  <a:pt x="4059324" y="783659"/>
                  <a:pt x="4059451" y="782292"/>
                </a:cubicBezTo>
                <a:lnTo>
                  <a:pt x="4071172" y="820252"/>
                </a:lnTo>
                <a:lnTo>
                  <a:pt x="4241547" y="820252"/>
                </a:lnTo>
                <a:cubicBezTo>
                  <a:pt x="4217356" y="715728"/>
                  <a:pt x="4198577" y="634394"/>
                  <a:pt x="4185211" y="576248"/>
                </a:cubicBezTo>
                <a:cubicBezTo>
                  <a:pt x="4160878" y="465282"/>
                  <a:pt x="4145734" y="393224"/>
                  <a:pt x="4139781" y="360076"/>
                </a:cubicBezTo>
                <a:close/>
                <a:moveTo>
                  <a:pt x="3529554" y="360076"/>
                </a:moveTo>
                <a:cubicBezTo>
                  <a:pt x="3536809" y="458262"/>
                  <a:pt x="3541219" y="533618"/>
                  <a:pt x="3542785" y="586146"/>
                </a:cubicBezTo>
                <a:lnTo>
                  <a:pt x="3552106" y="820252"/>
                </a:lnTo>
                <a:lnTo>
                  <a:pt x="3727565" y="820252"/>
                </a:lnTo>
                <a:lnTo>
                  <a:pt x="3729886" y="718589"/>
                </a:lnTo>
                <a:cubicBezTo>
                  <a:pt x="3739748" y="718306"/>
                  <a:pt x="3751680" y="718734"/>
                  <a:pt x="3765678" y="719872"/>
                </a:cubicBezTo>
                <a:cubicBezTo>
                  <a:pt x="3785308" y="722216"/>
                  <a:pt x="3799911" y="723982"/>
                  <a:pt x="3809486" y="725170"/>
                </a:cubicBezTo>
                <a:cubicBezTo>
                  <a:pt x="3812722" y="703596"/>
                  <a:pt x="3815301" y="687942"/>
                  <a:pt x="3817220" y="678210"/>
                </a:cubicBezTo>
                <a:cubicBezTo>
                  <a:pt x="3821266" y="658394"/>
                  <a:pt x="3824398" y="641378"/>
                  <a:pt x="3826615" y="627162"/>
                </a:cubicBezTo>
                <a:cubicBezTo>
                  <a:pt x="3780502" y="630526"/>
                  <a:pt x="3749689" y="632057"/>
                  <a:pt x="3734174" y="631757"/>
                </a:cubicBezTo>
                <a:lnTo>
                  <a:pt x="3738708" y="549385"/>
                </a:lnTo>
                <a:cubicBezTo>
                  <a:pt x="3753581" y="549580"/>
                  <a:pt x="3767860" y="549969"/>
                  <a:pt x="3781543" y="550552"/>
                </a:cubicBezTo>
                <a:cubicBezTo>
                  <a:pt x="3804295" y="552682"/>
                  <a:pt x="3821723" y="554377"/>
                  <a:pt x="3833828" y="555636"/>
                </a:cubicBezTo>
                <a:lnTo>
                  <a:pt x="3846260" y="360076"/>
                </a:lnTo>
                <a:close/>
                <a:moveTo>
                  <a:pt x="2787199" y="360076"/>
                </a:moveTo>
                <a:cubicBezTo>
                  <a:pt x="2822397" y="464438"/>
                  <a:pt x="2848539" y="542646"/>
                  <a:pt x="2865627" y="594698"/>
                </a:cubicBezTo>
                <a:cubicBezTo>
                  <a:pt x="2896167" y="698692"/>
                  <a:pt x="2917912" y="773877"/>
                  <a:pt x="2930860" y="820252"/>
                </a:cubicBezTo>
                <a:lnTo>
                  <a:pt x="3043402" y="820252"/>
                </a:lnTo>
                <a:cubicBezTo>
                  <a:pt x="3070665" y="730735"/>
                  <a:pt x="3090437" y="660984"/>
                  <a:pt x="3102719" y="611000"/>
                </a:cubicBezTo>
                <a:cubicBezTo>
                  <a:pt x="3124340" y="704123"/>
                  <a:pt x="3140407" y="773874"/>
                  <a:pt x="3150921" y="820252"/>
                </a:cubicBezTo>
                <a:lnTo>
                  <a:pt x="3265189" y="820252"/>
                </a:lnTo>
                <a:cubicBezTo>
                  <a:pt x="3291844" y="728258"/>
                  <a:pt x="3313295" y="655732"/>
                  <a:pt x="3329542" y="602675"/>
                </a:cubicBezTo>
                <a:cubicBezTo>
                  <a:pt x="3365243" y="495088"/>
                  <a:pt x="3391928" y="414221"/>
                  <a:pt x="3409598" y="360076"/>
                </a:cubicBezTo>
                <a:lnTo>
                  <a:pt x="3296917" y="360076"/>
                </a:lnTo>
                <a:cubicBezTo>
                  <a:pt x="3289242" y="399918"/>
                  <a:pt x="3282580" y="431498"/>
                  <a:pt x="3276927" y="454814"/>
                </a:cubicBezTo>
                <a:lnTo>
                  <a:pt x="3253733" y="569328"/>
                </a:lnTo>
                <a:cubicBezTo>
                  <a:pt x="3247991" y="526097"/>
                  <a:pt x="3242493" y="489913"/>
                  <a:pt x="3237241" y="460776"/>
                </a:cubicBezTo>
                <a:cubicBezTo>
                  <a:pt x="3229979" y="415669"/>
                  <a:pt x="3224513" y="382102"/>
                  <a:pt x="3220842" y="360076"/>
                </a:cubicBezTo>
                <a:lnTo>
                  <a:pt x="3028598" y="360076"/>
                </a:lnTo>
                <a:cubicBezTo>
                  <a:pt x="3043156" y="415161"/>
                  <a:pt x="3054833" y="458773"/>
                  <a:pt x="3063633" y="490914"/>
                </a:cubicBezTo>
                <a:cubicBezTo>
                  <a:pt x="3052775" y="529616"/>
                  <a:pt x="3046693" y="555753"/>
                  <a:pt x="3045387" y="569328"/>
                </a:cubicBezTo>
                <a:lnTo>
                  <a:pt x="3019835" y="460293"/>
                </a:lnTo>
                <a:cubicBezTo>
                  <a:pt x="3009148" y="414581"/>
                  <a:pt x="3001544" y="381175"/>
                  <a:pt x="2997023" y="360076"/>
                </a:cubicBezTo>
                <a:close/>
                <a:moveTo>
                  <a:pt x="1881728" y="360076"/>
                </a:moveTo>
                <a:cubicBezTo>
                  <a:pt x="1888782" y="464438"/>
                  <a:pt x="1893187" y="544438"/>
                  <a:pt x="1894942" y="600075"/>
                </a:cubicBezTo>
                <a:lnTo>
                  <a:pt x="1903681" y="820252"/>
                </a:lnTo>
                <a:lnTo>
                  <a:pt x="2079753" y="820252"/>
                </a:lnTo>
                <a:lnTo>
                  <a:pt x="2082307" y="674698"/>
                </a:lnTo>
                <a:cubicBezTo>
                  <a:pt x="2082124" y="686769"/>
                  <a:pt x="2083401" y="695714"/>
                  <a:pt x="2086139" y="701534"/>
                </a:cubicBezTo>
                <a:lnTo>
                  <a:pt x="2104533" y="743754"/>
                </a:lnTo>
                <a:cubicBezTo>
                  <a:pt x="2113829" y="739851"/>
                  <a:pt x="2125574" y="734817"/>
                  <a:pt x="2139769" y="728653"/>
                </a:cubicBezTo>
                <a:cubicBezTo>
                  <a:pt x="2147765" y="725283"/>
                  <a:pt x="2151050" y="723074"/>
                  <a:pt x="2149624" y="722026"/>
                </a:cubicBezTo>
                <a:lnTo>
                  <a:pt x="2152782" y="820252"/>
                </a:lnTo>
                <a:lnTo>
                  <a:pt x="2313288" y="820252"/>
                </a:lnTo>
                <a:cubicBezTo>
                  <a:pt x="2317353" y="725086"/>
                  <a:pt x="2320169" y="651816"/>
                  <a:pt x="2321734" y="600442"/>
                </a:cubicBezTo>
                <a:cubicBezTo>
                  <a:pt x="2327216" y="492440"/>
                  <a:pt x="2331658" y="412317"/>
                  <a:pt x="2335059" y="360076"/>
                </a:cubicBezTo>
                <a:lnTo>
                  <a:pt x="2132653" y="360076"/>
                </a:lnTo>
                <a:lnTo>
                  <a:pt x="2147610" y="635487"/>
                </a:lnTo>
                <a:cubicBezTo>
                  <a:pt x="2136882" y="636500"/>
                  <a:pt x="2127470" y="637102"/>
                  <a:pt x="2119374" y="637291"/>
                </a:cubicBezTo>
                <a:cubicBezTo>
                  <a:pt x="2106835" y="637855"/>
                  <a:pt x="2095458" y="637652"/>
                  <a:pt x="2085242" y="636682"/>
                </a:cubicBezTo>
                <a:lnTo>
                  <a:pt x="2099018" y="360076"/>
                </a:lnTo>
                <a:close/>
                <a:moveTo>
                  <a:pt x="7470461" y="354122"/>
                </a:moveTo>
                <a:cubicBezTo>
                  <a:pt x="7395203" y="354122"/>
                  <a:pt x="7334392" y="374594"/>
                  <a:pt x="7288026" y="415537"/>
                </a:cubicBezTo>
                <a:cubicBezTo>
                  <a:pt x="7238636" y="459101"/>
                  <a:pt x="7213942" y="519514"/>
                  <a:pt x="7213942" y="596777"/>
                </a:cubicBezTo>
                <a:cubicBezTo>
                  <a:pt x="7213942" y="677635"/>
                  <a:pt x="7242187" y="738592"/>
                  <a:pt x="7298676" y="779650"/>
                </a:cubicBezTo>
                <a:cubicBezTo>
                  <a:pt x="7346224" y="813862"/>
                  <a:pt x="7407826" y="830968"/>
                  <a:pt x="7483484" y="830968"/>
                </a:cubicBezTo>
                <a:cubicBezTo>
                  <a:pt x="7534181" y="830968"/>
                  <a:pt x="7574213" y="826692"/>
                  <a:pt x="7603579" y="818141"/>
                </a:cubicBezTo>
                <a:cubicBezTo>
                  <a:pt x="7605439" y="778118"/>
                  <a:pt x="7607335" y="744474"/>
                  <a:pt x="7609267" y="717207"/>
                </a:cubicBezTo>
                <a:cubicBezTo>
                  <a:pt x="7613145" y="671337"/>
                  <a:pt x="7616110" y="637721"/>
                  <a:pt x="7618159" y="616358"/>
                </a:cubicBezTo>
                <a:lnTo>
                  <a:pt x="7482130" y="616358"/>
                </a:lnTo>
                <a:cubicBezTo>
                  <a:pt x="7486254" y="649004"/>
                  <a:pt x="7488888" y="671275"/>
                  <a:pt x="7490032" y="683172"/>
                </a:cubicBezTo>
                <a:lnTo>
                  <a:pt x="7494632" y="735109"/>
                </a:lnTo>
                <a:cubicBezTo>
                  <a:pt x="7474444" y="735716"/>
                  <a:pt x="7451983" y="729005"/>
                  <a:pt x="7427250" y="714975"/>
                </a:cubicBezTo>
                <a:cubicBezTo>
                  <a:pt x="7412243" y="700430"/>
                  <a:pt x="7404739" y="678962"/>
                  <a:pt x="7404739" y="650569"/>
                </a:cubicBezTo>
                <a:cubicBezTo>
                  <a:pt x="7404739" y="620323"/>
                  <a:pt x="7417509" y="595436"/>
                  <a:pt x="7443049" y="575909"/>
                </a:cubicBezTo>
                <a:cubicBezTo>
                  <a:pt x="7466303" y="558226"/>
                  <a:pt x="7492299" y="549385"/>
                  <a:pt x="7521035" y="549385"/>
                </a:cubicBezTo>
                <a:cubicBezTo>
                  <a:pt x="7543998" y="549385"/>
                  <a:pt x="7564367" y="551817"/>
                  <a:pt x="7582143" y="556682"/>
                </a:cubicBezTo>
                <a:lnTo>
                  <a:pt x="7565865" y="361303"/>
                </a:lnTo>
                <a:cubicBezTo>
                  <a:pt x="7530161" y="356516"/>
                  <a:pt x="7498360" y="354122"/>
                  <a:pt x="7470461" y="354122"/>
                </a:cubicBezTo>
                <a:close/>
                <a:moveTo>
                  <a:pt x="6680909" y="354122"/>
                </a:moveTo>
                <a:cubicBezTo>
                  <a:pt x="6602334" y="354122"/>
                  <a:pt x="6540659" y="376701"/>
                  <a:pt x="6495884" y="421858"/>
                </a:cubicBezTo>
                <a:cubicBezTo>
                  <a:pt x="6453889" y="464237"/>
                  <a:pt x="6432892" y="519728"/>
                  <a:pt x="6432892" y="588331"/>
                </a:cubicBezTo>
                <a:cubicBezTo>
                  <a:pt x="6432892" y="662513"/>
                  <a:pt x="6457216" y="722736"/>
                  <a:pt x="6505864" y="768999"/>
                </a:cubicBezTo>
                <a:cubicBezTo>
                  <a:pt x="6550755" y="811502"/>
                  <a:pt x="6604874" y="832754"/>
                  <a:pt x="6668222" y="832754"/>
                </a:cubicBezTo>
                <a:cubicBezTo>
                  <a:pt x="6703057" y="832754"/>
                  <a:pt x="6732849" y="828021"/>
                  <a:pt x="6757598" y="818555"/>
                </a:cubicBezTo>
                <a:cubicBezTo>
                  <a:pt x="6760556" y="799563"/>
                  <a:pt x="6763292" y="784000"/>
                  <a:pt x="6765806" y="771864"/>
                </a:cubicBezTo>
                <a:cubicBezTo>
                  <a:pt x="6770318" y="751242"/>
                  <a:pt x="6773745" y="733932"/>
                  <a:pt x="6776089" y="719933"/>
                </a:cubicBezTo>
                <a:cubicBezTo>
                  <a:pt x="6753586" y="729464"/>
                  <a:pt x="6733213" y="734229"/>
                  <a:pt x="6714972" y="734229"/>
                </a:cubicBezTo>
                <a:cubicBezTo>
                  <a:pt x="6688499" y="734229"/>
                  <a:pt x="6667164" y="726220"/>
                  <a:pt x="6650965" y="710201"/>
                </a:cubicBezTo>
                <a:cubicBezTo>
                  <a:pt x="6634766" y="694181"/>
                  <a:pt x="6626666" y="673528"/>
                  <a:pt x="6626666" y="648239"/>
                </a:cubicBezTo>
                <a:cubicBezTo>
                  <a:pt x="6626666" y="615600"/>
                  <a:pt x="6637660" y="587945"/>
                  <a:pt x="6659645" y="565277"/>
                </a:cubicBezTo>
                <a:cubicBezTo>
                  <a:pt x="6676575" y="555476"/>
                  <a:pt x="6699787" y="550576"/>
                  <a:pt x="6729283" y="550576"/>
                </a:cubicBezTo>
                <a:cubicBezTo>
                  <a:pt x="6745242" y="550576"/>
                  <a:pt x="6761042" y="552230"/>
                  <a:pt x="6776685" y="555538"/>
                </a:cubicBezTo>
                <a:lnTo>
                  <a:pt x="6767146" y="361950"/>
                </a:lnTo>
                <a:cubicBezTo>
                  <a:pt x="6746961" y="356732"/>
                  <a:pt x="6718216" y="354122"/>
                  <a:pt x="6680909" y="354122"/>
                </a:cubicBezTo>
                <a:close/>
                <a:moveTo>
                  <a:pt x="4499684" y="354122"/>
                </a:moveTo>
                <a:cubicBezTo>
                  <a:pt x="4421109" y="354122"/>
                  <a:pt x="4359434" y="376701"/>
                  <a:pt x="4314659" y="421858"/>
                </a:cubicBezTo>
                <a:cubicBezTo>
                  <a:pt x="4272665" y="464237"/>
                  <a:pt x="4251667" y="519728"/>
                  <a:pt x="4251667" y="588331"/>
                </a:cubicBezTo>
                <a:cubicBezTo>
                  <a:pt x="4251667" y="662513"/>
                  <a:pt x="4275991" y="722736"/>
                  <a:pt x="4324639" y="768999"/>
                </a:cubicBezTo>
                <a:cubicBezTo>
                  <a:pt x="4369531" y="811502"/>
                  <a:pt x="4423649" y="832754"/>
                  <a:pt x="4486997" y="832754"/>
                </a:cubicBezTo>
                <a:cubicBezTo>
                  <a:pt x="4521832" y="832754"/>
                  <a:pt x="4551624" y="828021"/>
                  <a:pt x="4576373" y="818555"/>
                </a:cubicBezTo>
                <a:cubicBezTo>
                  <a:pt x="4579331" y="799563"/>
                  <a:pt x="4582067" y="784000"/>
                  <a:pt x="4584582" y="771864"/>
                </a:cubicBezTo>
                <a:cubicBezTo>
                  <a:pt x="4589093" y="751242"/>
                  <a:pt x="4592521" y="733932"/>
                  <a:pt x="4594865" y="719933"/>
                </a:cubicBezTo>
                <a:cubicBezTo>
                  <a:pt x="4572361" y="729464"/>
                  <a:pt x="4551989" y="734229"/>
                  <a:pt x="4533747" y="734229"/>
                </a:cubicBezTo>
                <a:cubicBezTo>
                  <a:pt x="4507275" y="734229"/>
                  <a:pt x="4485939" y="726220"/>
                  <a:pt x="4469740" y="710201"/>
                </a:cubicBezTo>
                <a:cubicBezTo>
                  <a:pt x="4453541" y="694181"/>
                  <a:pt x="4445441" y="673528"/>
                  <a:pt x="4445441" y="648239"/>
                </a:cubicBezTo>
                <a:cubicBezTo>
                  <a:pt x="4445441" y="615600"/>
                  <a:pt x="4456434" y="587945"/>
                  <a:pt x="4478421" y="565277"/>
                </a:cubicBezTo>
                <a:cubicBezTo>
                  <a:pt x="4495350" y="555476"/>
                  <a:pt x="4518563" y="550576"/>
                  <a:pt x="4548058" y="550576"/>
                </a:cubicBezTo>
                <a:cubicBezTo>
                  <a:pt x="4564017" y="550576"/>
                  <a:pt x="4579818" y="552230"/>
                  <a:pt x="4595460" y="555538"/>
                </a:cubicBezTo>
                <a:lnTo>
                  <a:pt x="4585921" y="361950"/>
                </a:lnTo>
                <a:cubicBezTo>
                  <a:pt x="4565736" y="356732"/>
                  <a:pt x="4536991" y="354122"/>
                  <a:pt x="4499684" y="354122"/>
                </a:cubicBezTo>
                <a:close/>
                <a:moveTo>
                  <a:pt x="5806112" y="351741"/>
                </a:moveTo>
                <a:cubicBezTo>
                  <a:pt x="5762086" y="351741"/>
                  <a:pt x="5711258" y="354746"/>
                  <a:pt x="5653628" y="360755"/>
                </a:cubicBezTo>
                <a:cubicBezTo>
                  <a:pt x="5659897" y="466178"/>
                  <a:pt x="5663915" y="547641"/>
                  <a:pt x="5665678" y="605144"/>
                </a:cubicBezTo>
                <a:cubicBezTo>
                  <a:pt x="5669594" y="702642"/>
                  <a:pt x="5672717" y="774345"/>
                  <a:pt x="5675045" y="820252"/>
                </a:cubicBezTo>
                <a:lnTo>
                  <a:pt x="5851011" y="820252"/>
                </a:lnTo>
                <a:lnTo>
                  <a:pt x="5853383" y="735590"/>
                </a:lnTo>
                <a:lnTo>
                  <a:pt x="5856173" y="741167"/>
                </a:lnTo>
                <a:cubicBezTo>
                  <a:pt x="5867035" y="762540"/>
                  <a:pt x="5875954" y="779004"/>
                  <a:pt x="5882930" y="790556"/>
                </a:cubicBezTo>
                <a:cubicBezTo>
                  <a:pt x="5902510" y="819534"/>
                  <a:pt x="5916279" y="838363"/>
                  <a:pt x="5924235" y="847041"/>
                </a:cubicBezTo>
                <a:cubicBezTo>
                  <a:pt x="5946246" y="837169"/>
                  <a:pt x="5968657" y="827016"/>
                  <a:pt x="5991468" y="816583"/>
                </a:cubicBezTo>
                <a:cubicBezTo>
                  <a:pt x="6020887" y="803848"/>
                  <a:pt x="6041623" y="794679"/>
                  <a:pt x="6053678" y="789073"/>
                </a:cubicBezTo>
                <a:cubicBezTo>
                  <a:pt x="6029909" y="763970"/>
                  <a:pt x="6012708" y="745254"/>
                  <a:pt x="6002077" y="732923"/>
                </a:cubicBezTo>
                <a:cubicBezTo>
                  <a:pt x="5979576" y="704558"/>
                  <a:pt x="5965973" y="688195"/>
                  <a:pt x="5961270" y="683832"/>
                </a:cubicBezTo>
                <a:cubicBezTo>
                  <a:pt x="5986406" y="674670"/>
                  <a:pt x="6008157" y="657575"/>
                  <a:pt x="6026522" y="632547"/>
                </a:cubicBezTo>
                <a:cubicBezTo>
                  <a:pt x="6047405" y="603765"/>
                  <a:pt x="6057845" y="570884"/>
                  <a:pt x="6057845" y="533907"/>
                </a:cubicBezTo>
                <a:cubicBezTo>
                  <a:pt x="6057845" y="412463"/>
                  <a:pt x="5973934" y="351741"/>
                  <a:pt x="5806112" y="351741"/>
                </a:cubicBezTo>
                <a:close/>
                <a:moveTo>
                  <a:pt x="9074577" y="342812"/>
                </a:moveTo>
                <a:cubicBezTo>
                  <a:pt x="9014990" y="342812"/>
                  <a:pt x="8966698" y="363116"/>
                  <a:pt x="8929702" y="403724"/>
                </a:cubicBezTo>
                <a:cubicBezTo>
                  <a:pt x="8890762" y="446652"/>
                  <a:pt x="8871291" y="505580"/>
                  <a:pt x="8871291" y="580509"/>
                </a:cubicBezTo>
                <a:cubicBezTo>
                  <a:pt x="8871291" y="650610"/>
                  <a:pt x="8889081" y="709707"/>
                  <a:pt x="8924661" y="757800"/>
                </a:cubicBezTo>
                <a:cubicBezTo>
                  <a:pt x="8962782" y="809357"/>
                  <a:pt x="9012755" y="835135"/>
                  <a:pt x="9074577" y="835135"/>
                </a:cubicBezTo>
                <a:cubicBezTo>
                  <a:pt x="9134729" y="835135"/>
                  <a:pt x="9183970" y="809550"/>
                  <a:pt x="9222303" y="758382"/>
                </a:cubicBezTo>
                <a:cubicBezTo>
                  <a:pt x="9258567" y="709771"/>
                  <a:pt x="9276699" y="650480"/>
                  <a:pt x="9276699" y="580509"/>
                </a:cubicBezTo>
                <a:cubicBezTo>
                  <a:pt x="9276699" y="506166"/>
                  <a:pt x="9257172" y="447365"/>
                  <a:pt x="9218117" y="404106"/>
                </a:cubicBezTo>
                <a:cubicBezTo>
                  <a:pt x="9181071" y="363243"/>
                  <a:pt x="9133225" y="342812"/>
                  <a:pt x="9074577" y="342812"/>
                </a:cubicBezTo>
                <a:close/>
                <a:moveTo>
                  <a:pt x="6998127" y="342812"/>
                </a:moveTo>
                <a:cubicBezTo>
                  <a:pt x="6938540" y="342812"/>
                  <a:pt x="6890248" y="363116"/>
                  <a:pt x="6853252" y="403724"/>
                </a:cubicBezTo>
                <a:cubicBezTo>
                  <a:pt x="6814312" y="446652"/>
                  <a:pt x="6794842" y="505580"/>
                  <a:pt x="6794842" y="580509"/>
                </a:cubicBezTo>
                <a:cubicBezTo>
                  <a:pt x="6794842" y="650610"/>
                  <a:pt x="6812631" y="709707"/>
                  <a:pt x="6848211" y="757800"/>
                </a:cubicBezTo>
                <a:cubicBezTo>
                  <a:pt x="6886332" y="809357"/>
                  <a:pt x="6936305" y="835135"/>
                  <a:pt x="6998127" y="835135"/>
                </a:cubicBezTo>
                <a:cubicBezTo>
                  <a:pt x="7058279" y="835135"/>
                  <a:pt x="7107520" y="809550"/>
                  <a:pt x="7145853" y="758382"/>
                </a:cubicBezTo>
                <a:cubicBezTo>
                  <a:pt x="7182118" y="709771"/>
                  <a:pt x="7200250" y="650480"/>
                  <a:pt x="7200250" y="580509"/>
                </a:cubicBezTo>
                <a:cubicBezTo>
                  <a:pt x="7200250" y="506166"/>
                  <a:pt x="7180722" y="447365"/>
                  <a:pt x="7141667" y="404106"/>
                </a:cubicBezTo>
                <a:cubicBezTo>
                  <a:pt x="7104621" y="363243"/>
                  <a:pt x="7056775" y="342812"/>
                  <a:pt x="6998127" y="342812"/>
                </a:cubicBezTo>
                <a:close/>
                <a:moveTo>
                  <a:pt x="2569003" y="342812"/>
                </a:moveTo>
                <a:cubicBezTo>
                  <a:pt x="2509416" y="342812"/>
                  <a:pt x="2461124" y="363116"/>
                  <a:pt x="2424128" y="403724"/>
                </a:cubicBezTo>
                <a:cubicBezTo>
                  <a:pt x="2385188" y="446652"/>
                  <a:pt x="2365718" y="505580"/>
                  <a:pt x="2365718" y="580509"/>
                </a:cubicBezTo>
                <a:cubicBezTo>
                  <a:pt x="2365718" y="650610"/>
                  <a:pt x="2383507" y="709707"/>
                  <a:pt x="2419086" y="757800"/>
                </a:cubicBezTo>
                <a:cubicBezTo>
                  <a:pt x="2457208" y="809357"/>
                  <a:pt x="2507180" y="835135"/>
                  <a:pt x="2569003" y="835135"/>
                </a:cubicBezTo>
                <a:cubicBezTo>
                  <a:pt x="2629154" y="835135"/>
                  <a:pt x="2678396" y="809550"/>
                  <a:pt x="2716729" y="758382"/>
                </a:cubicBezTo>
                <a:cubicBezTo>
                  <a:pt x="2752993" y="709771"/>
                  <a:pt x="2771125" y="650480"/>
                  <a:pt x="2771125" y="580509"/>
                </a:cubicBezTo>
                <a:cubicBezTo>
                  <a:pt x="2771125" y="506166"/>
                  <a:pt x="2751598" y="447365"/>
                  <a:pt x="2712543" y="404106"/>
                </a:cubicBezTo>
                <a:cubicBezTo>
                  <a:pt x="2675497" y="363243"/>
                  <a:pt x="2627650" y="342812"/>
                  <a:pt x="2569003" y="342812"/>
                </a:cubicBezTo>
                <a:close/>
                <a:moveTo>
                  <a:pt x="10689526" y="114130"/>
                </a:moveTo>
                <a:cubicBezTo>
                  <a:pt x="10669881" y="114130"/>
                  <a:pt x="10651668" y="115835"/>
                  <a:pt x="10634888" y="119246"/>
                </a:cubicBezTo>
                <a:cubicBezTo>
                  <a:pt x="10618107" y="122656"/>
                  <a:pt x="10603305" y="126817"/>
                  <a:pt x="10590481" y="131729"/>
                </a:cubicBezTo>
                <a:cubicBezTo>
                  <a:pt x="10577657" y="136640"/>
                  <a:pt x="10567016" y="141688"/>
                  <a:pt x="10558557" y="146872"/>
                </a:cubicBezTo>
                <a:cubicBezTo>
                  <a:pt x="10550099" y="152056"/>
                  <a:pt x="10544505" y="155944"/>
                  <a:pt x="10541777" y="158537"/>
                </a:cubicBezTo>
                <a:cubicBezTo>
                  <a:pt x="10539049" y="161129"/>
                  <a:pt x="10537070" y="163516"/>
                  <a:pt x="10535843" y="165699"/>
                </a:cubicBezTo>
                <a:cubicBezTo>
                  <a:pt x="10534615" y="167882"/>
                  <a:pt x="10533591" y="170474"/>
                  <a:pt x="10532773" y="173475"/>
                </a:cubicBezTo>
                <a:cubicBezTo>
                  <a:pt x="10531954" y="176476"/>
                  <a:pt x="10531409" y="180228"/>
                  <a:pt x="10531136" y="184730"/>
                </a:cubicBezTo>
                <a:cubicBezTo>
                  <a:pt x="10530863" y="189232"/>
                  <a:pt x="10530727" y="194894"/>
                  <a:pt x="10530727" y="201715"/>
                </a:cubicBezTo>
                <a:cubicBezTo>
                  <a:pt x="10530727" y="209901"/>
                  <a:pt x="10530999" y="216586"/>
                  <a:pt x="10531545" y="221770"/>
                </a:cubicBezTo>
                <a:cubicBezTo>
                  <a:pt x="10532091" y="226954"/>
                  <a:pt x="10532909" y="230910"/>
                  <a:pt x="10534001" y="233639"/>
                </a:cubicBezTo>
                <a:cubicBezTo>
                  <a:pt x="10535092" y="236367"/>
                  <a:pt x="10536457" y="238209"/>
                  <a:pt x="10538094" y="239164"/>
                </a:cubicBezTo>
                <a:cubicBezTo>
                  <a:pt x="10539731" y="240119"/>
                  <a:pt x="10541641" y="240597"/>
                  <a:pt x="10543823" y="240597"/>
                </a:cubicBezTo>
                <a:cubicBezTo>
                  <a:pt x="10547098" y="240597"/>
                  <a:pt x="10552214" y="238414"/>
                  <a:pt x="10559171" y="234048"/>
                </a:cubicBezTo>
                <a:cubicBezTo>
                  <a:pt x="10566129" y="229683"/>
                  <a:pt x="10574587" y="224976"/>
                  <a:pt x="10584547" y="219928"/>
                </a:cubicBezTo>
                <a:cubicBezTo>
                  <a:pt x="10594506" y="214880"/>
                  <a:pt x="10605761" y="210242"/>
                  <a:pt x="10618312" y="206013"/>
                </a:cubicBezTo>
                <a:cubicBezTo>
                  <a:pt x="10630863" y="201783"/>
                  <a:pt x="10644233" y="199669"/>
                  <a:pt x="10658421" y="199669"/>
                </a:cubicBezTo>
                <a:cubicBezTo>
                  <a:pt x="10670972" y="199669"/>
                  <a:pt x="10681886" y="201374"/>
                  <a:pt x="10691163" y="204785"/>
                </a:cubicBezTo>
                <a:cubicBezTo>
                  <a:pt x="10700440" y="208195"/>
                  <a:pt x="10708012" y="212834"/>
                  <a:pt x="10713878" y="218700"/>
                </a:cubicBezTo>
                <a:cubicBezTo>
                  <a:pt x="10719745" y="224567"/>
                  <a:pt x="10724178" y="231524"/>
                  <a:pt x="10727180" y="239573"/>
                </a:cubicBezTo>
                <a:cubicBezTo>
                  <a:pt x="10730181" y="247622"/>
                  <a:pt x="10731682" y="256149"/>
                  <a:pt x="10731682" y="265153"/>
                </a:cubicBezTo>
                <a:cubicBezTo>
                  <a:pt x="10731682" y="276886"/>
                  <a:pt x="10729499" y="287595"/>
                  <a:pt x="10725133" y="297282"/>
                </a:cubicBezTo>
                <a:cubicBezTo>
                  <a:pt x="10720768" y="306968"/>
                  <a:pt x="10714424" y="315221"/>
                  <a:pt x="10706102" y="322043"/>
                </a:cubicBezTo>
                <a:cubicBezTo>
                  <a:pt x="10697780" y="328864"/>
                  <a:pt x="10687480" y="334117"/>
                  <a:pt x="10675201" y="337800"/>
                </a:cubicBezTo>
                <a:cubicBezTo>
                  <a:pt x="10662923" y="341483"/>
                  <a:pt x="10648871" y="343325"/>
                  <a:pt x="10633046" y="343325"/>
                </a:cubicBezTo>
                <a:lnTo>
                  <a:pt x="10586798" y="343325"/>
                </a:lnTo>
                <a:cubicBezTo>
                  <a:pt x="10583523" y="343325"/>
                  <a:pt x="10580727" y="343871"/>
                  <a:pt x="10578407" y="344962"/>
                </a:cubicBezTo>
                <a:cubicBezTo>
                  <a:pt x="10576088" y="346054"/>
                  <a:pt x="10574178" y="347964"/>
                  <a:pt x="10572677" y="350692"/>
                </a:cubicBezTo>
                <a:cubicBezTo>
                  <a:pt x="10571177" y="353421"/>
                  <a:pt x="10570085" y="357309"/>
                  <a:pt x="10569403" y="362357"/>
                </a:cubicBezTo>
                <a:cubicBezTo>
                  <a:pt x="10568721" y="367404"/>
                  <a:pt x="10568380" y="373885"/>
                  <a:pt x="10568380" y="381797"/>
                </a:cubicBezTo>
                <a:cubicBezTo>
                  <a:pt x="10568380" y="390256"/>
                  <a:pt x="10568721" y="397145"/>
                  <a:pt x="10569403" y="402466"/>
                </a:cubicBezTo>
                <a:cubicBezTo>
                  <a:pt x="10570085" y="407786"/>
                  <a:pt x="10571245" y="411947"/>
                  <a:pt x="10572882" y="414949"/>
                </a:cubicBezTo>
                <a:cubicBezTo>
                  <a:pt x="10574519" y="417950"/>
                  <a:pt x="10576566" y="419928"/>
                  <a:pt x="10579021" y="420883"/>
                </a:cubicBezTo>
                <a:cubicBezTo>
                  <a:pt x="10581477" y="421838"/>
                  <a:pt x="10584478" y="422316"/>
                  <a:pt x="10588025" y="422316"/>
                </a:cubicBezTo>
                <a:lnTo>
                  <a:pt x="10633865" y="422316"/>
                </a:lnTo>
                <a:cubicBezTo>
                  <a:pt x="10653237" y="422316"/>
                  <a:pt x="10670085" y="424226"/>
                  <a:pt x="10684410" y="428046"/>
                </a:cubicBezTo>
                <a:cubicBezTo>
                  <a:pt x="10698735" y="431866"/>
                  <a:pt x="10710604" y="437254"/>
                  <a:pt x="10720017" y="444212"/>
                </a:cubicBezTo>
                <a:cubicBezTo>
                  <a:pt x="10729431" y="451170"/>
                  <a:pt x="10736525" y="459560"/>
                  <a:pt x="10741300" y="469383"/>
                </a:cubicBezTo>
                <a:cubicBezTo>
                  <a:pt x="10746075" y="479205"/>
                  <a:pt x="10748462" y="490256"/>
                  <a:pt x="10748462" y="502534"/>
                </a:cubicBezTo>
                <a:cubicBezTo>
                  <a:pt x="10748462" y="513721"/>
                  <a:pt x="10746484" y="523885"/>
                  <a:pt x="10742528" y="533025"/>
                </a:cubicBezTo>
                <a:cubicBezTo>
                  <a:pt x="10738571" y="542166"/>
                  <a:pt x="10732569" y="549942"/>
                  <a:pt x="10724519" y="556354"/>
                </a:cubicBezTo>
                <a:cubicBezTo>
                  <a:pt x="10716470" y="562766"/>
                  <a:pt x="10706716" y="567746"/>
                  <a:pt x="10695256" y="571293"/>
                </a:cubicBezTo>
                <a:cubicBezTo>
                  <a:pt x="10683796" y="574840"/>
                  <a:pt x="10670563" y="576613"/>
                  <a:pt x="10655556" y="576613"/>
                </a:cubicBezTo>
                <a:cubicBezTo>
                  <a:pt x="10637821" y="576613"/>
                  <a:pt x="10621995" y="574772"/>
                  <a:pt x="10608080" y="571088"/>
                </a:cubicBezTo>
                <a:cubicBezTo>
                  <a:pt x="10594165" y="567405"/>
                  <a:pt x="10582023" y="563448"/>
                  <a:pt x="10571654" y="559219"/>
                </a:cubicBezTo>
                <a:cubicBezTo>
                  <a:pt x="10561286" y="554990"/>
                  <a:pt x="10552759" y="551033"/>
                  <a:pt x="10546075" y="547350"/>
                </a:cubicBezTo>
                <a:cubicBezTo>
                  <a:pt x="10539390" y="543667"/>
                  <a:pt x="10534683" y="541825"/>
                  <a:pt x="10531954" y="541825"/>
                </a:cubicBezTo>
                <a:cubicBezTo>
                  <a:pt x="10527589" y="541825"/>
                  <a:pt x="10524315" y="544349"/>
                  <a:pt x="10522132" y="549396"/>
                </a:cubicBezTo>
                <a:cubicBezTo>
                  <a:pt x="10519949" y="554444"/>
                  <a:pt x="10518857" y="563516"/>
                  <a:pt x="10518857" y="576613"/>
                </a:cubicBezTo>
                <a:cubicBezTo>
                  <a:pt x="10518857" y="584526"/>
                  <a:pt x="10519062" y="591279"/>
                  <a:pt x="10519471" y="596872"/>
                </a:cubicBezTo>
                <a:cubicBezTo>
                  <a:pt x="10519881" y="602466"/>
                  <a:pt x="10520563" y="607104"/>
                  <a:pt x="10521518" y="610788"/>
                </a:cubicBezTo>
                <a:cubicBezTo>
                  <a:pt x="10522473" y="614471"/>
                  <a:pt x="10523564" y="617677"/>
                  <a:pt x="10524792" y="620406"/>
                </a:cubicBezTo>
                <a:cubicBezTo>
                  <a:pt x="10526020" y="623135"/>
                  <a:pt x="10527862" y="625590"/>
                  <a:pt x="10530317" y="627773"/>
                </a:cubicBezTo>
                <a:cubicBezTo>
                  <a:pt x="10532773" y="629956"/>
                  <a:pt x="10537957" y="633094"/>
                  <a:pt x="10545870" y="637186"/>
                </a:cubicBezTo>
                <a:cubicBezTo>
                  <a:pt x="10553783" y="641279"/>
                  <a:pt x="10563810" y="645235"/>
                  <a:pt x="10575952" y="649055"/>
                </a:cubicBezTo>
                <a:cubicBezTo>
                  <a:pt x="10588094" y="652875"/>
                  <a:pt x="10602077" y="656081"/>
                  <a:pt x="10617903" y="658673"/>
                </a:cubicBezTo>
                <a:cubicBezTo>
                  <a:pt x="10633728" y="661265"/>
                  <a:pt x="10650645" y="662562"/>
                  <a:pt x="10668653" y="662562"/>
                </a:cubicBezTo>
                <a:cubicBezTo>
                  <a:pt x="10698394" y="662562"/>
                  <a:pt x="10725815" y="658946"/>
                  <a:pt x="10750918" y="651716"/>
                </a:cubicBezTo>
                <a:cubicBezTo>
                  <a:pt x="10776020" y="644485"/>
                  <a:pt x="10797575" y="633912"/>
                  <a:pt x="10815584" y="619997"/>
                </a:cubicBezTo>
                <a:cubicBezTo>
                  <a:pt x="10833592" y="606081"/>
                  <a:pt x="10847644" y="588892"/>
                  <a:pt x="10857739" y="568428"/>
                </a:cubicBezTo>
                <a:cubicBezTo>
                  <a:pt x="10867835" y="547964"/>
                  <a:pt x="10872883" y="524499"/>
                  <a:pt x="10872883" y="498032"/>
                </a:cubicBezTo>
                <a:cubicBezTo>
                  <a:pt x="10872883" y="482207"/>
                  <a:pt x="10870154" y="467404"/>
                  <a:pt x="10864697" y="453626"/>
                </a:cubicBezTo>
                <a:cubicBezTo>
                  <a:pt x="10859240" y="439847"/>
                  <a:pt x="10851395" y="427500"/>
                  <a:pt x="10841163" y="416586"/>
                </a:cubicBezTo>
                <a:cubicBezTo>
                  <a:pt x="10830931" y="405672"/>
                  <a:pt x="10818449" y="396599"/>
                  <a:pt x="10803715" y="389369"/>
                </a:cubicBezTo>
                <a:cubicBezTo>
                  <a:pt x="10788981" y="382138"/>
                  <a:pt x="10772337" y="377432"/>
                  <a:pt x="10753783" y="375249"/>
                </a:cubicBezTo>
                <a:lnTo>
                  <a:pt x="10753783" y="374021"/>
                </a:lnTo>
                <a:cubicBezTo>
                  <a:pt x="10769335" y="370201"/>
                  <a:pt x="10783046" y="364471"/>
                  <a:pt x="10794915" y="356831"/>
                </a:cubicBezTo>
                <a:cubicBezTo>
                  <a:pt x="10806784" y="349192"/>
                  <a:pt x="10816675" y="339915"/>
                  <a:pt x="10824588" y="329000"/>
                </a:cubicBezTo>
                <a:cubicBezTo>
                  <a:pt x="10832501" y="318086"/>
                  <a:pt x="10838503" y="305672"/>
                  <a:pt x="10842596" y="291756"/>
                </a:cubicBezTo>
                <a:cubicBezTo>
                  <a:pt x="10846689" y="277841"/>
                  <a:pt x="10848735" y="262834"/>
                  <a:pt x="10848735" y="246736"/>
                </a:cubicBezTo>
                <a:cubicBezTo>
                  <a:pt x="10848735" y="225999"/>
                  <a:pt x="10845256" y="207377"/>
                  <a:pt x="10838299" y="190869"/>
                </a:cubicBezTo>
                <a:cubicBezTo>
                  <a:pt x="10831341" y="174362"/>
                  <a:pt x="10821109" y="160446"/>
                  <a:pt x="10807603" y="149123"/>
                </a:cubicBezTo>
                <a:cubicBezTo>
                  <a:pt x="10794097" y="137800"/>
                  <a:pt x="10777453" y="129137"/>
                  <a:pt x="10757671" y="123134"/>
                </a:cubicBezTo>
                <a:cubicBezTo>
                  <a:pt x="10737889" y="117131"/>
                  <a:pt x="10715174" y="114130"/>
                  <a:pt x="10689526" y="114130"/>
                </a:cubicBezTo>
                <a:close/>
                <a:moveTo>
                  <a:pt x="0" y="0"/>
                </a:moveTo>
                <a:lnTo>
                  <a:pt x="12191999" y="0"/>
                </a:lnTo>
                <a:lnTo>
                  <a:pt x="12191999" y="6928044"/>
                </a:lnTo>
                <a:lnTo>
                  <a:pt x="0" y="6928044"/>
                </a:lnTo>
                <a:close/>
              </a:path>
            </a:pathLst>
          </a:cu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6350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4800" b="1" cap="none" spc="0" dirty="0">
              <a:ln w="6350">
                <a:solidFill>
                  <a:srgbClr val="FFFF00"/>
                </a:solidFill>
                <a:prstDash val="solid"/>
              </a:ln>
              <a:blipFill dpi="0"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ffectLst/>
              <a:latin typeface="Showcard Gothic" panose="04020904020102020604" pitchFamily="82" charset="0"/>
              <a:cs typeface="Aharoni" panose="02010803020104030203" pitchFamily="2" charset="-79"/>
            </a:endParaRPr>
          </a:p>
        </p:txBody>
      </p:sp>
      <p:pic>
        <p:nvPicPr>
          <p:cNvPr id="4" name="Picture 2" descr="Logo Trường Đại học Kinh tế Tài chính TP.HCM | Kinh tế, Tài chính, Kính">
            <a:extLst>
              <a:ext uri="{FF2B5EF4-FFF2-40B4-BE49-F238E27FC236}">
                <a16:creationId xmlns="" xmlns:a16="http://schemas.microsoft.com/office/drawing/2014/main" id="{442A4BE4-184A-4EB1-B670-97400A37E0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173621"/>
            <a:ext cx="1574157" cy="1574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732AAEB5-6942-4541-B3B9-C28FB7889874}"/>
              </a:ext>
            </a:extLst>
          </p:cNvPr>
          <p:cNvSpPr/>
          <p:nvPr/>
        </p:nvSpPr>
        <p:spPr>
          <a:xfrm>
            <a:off x="270933" y="1998133"/>
            <a:ext cx="11582400" cy="470746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584200" marR="5080" indent="-571500" algn="just">
              <a:lnSpc>
                <a:spcPct val="999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3600" b="1" spc="-5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cs typeface="Calibri"/>
              </a:rPr>
              <a:t>Facial recognition software is based on the </a:t>
            </a:r>
            <a:r>
              <a:rPr lang="en-US" sz="3600" b="1" spc="-1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cs typeface="Calibri"/>
              </a:rPr>
              <a:t>ability </a:t>
            </a:r>
            <a:r>
              <a:rPr lang="en-US" sz="3600" b="1" spc="-5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cs typeface="Calibri"/>
              </a:rPr>
              <a:t>to </a:t>
            </a:r>
            <a:r>
              <a:rPr lang="en-US" sz="36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cs typeface="Calibri"/>
              </a:rPr>
              <a:t> </a:t>
            </a:r>
            <a:r>
              <a:rPr lang="en-US" sz="3600" b="1" spc="-1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cs typeface="Calibri"/>
              </a:rPr>
              <a:t>first recognize </a:t>
            </a:r>
            <a:r>
              <a:rPr lang="en-US" sz="3600" b="1" spc="-5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cs typeface="Calibri"/>
              </a:rPr>
              <a:t>faces, which is </a:t>
            </a:r>
            <a:r>
              <a:rPr lang="en-US" sz="36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cs typeface="Calibri"/>
              </a:rPr>
              <a:t>a </a:t>
            </a:r>
            <a:r>
              <a:rPr lang="en-US" sz="3600" b="1" spc="-5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cs typeface="Calibri"/>
              </a:rPr>
              <a:t>technological feat in </a:t>
            </a:r>
            <a:r>
              <a:rPr lang="en-US" sz="36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cs typeface="Calibri"/>
              </a:rPr>
              <a:t> </a:t>
            </a:r>
            <a:r>
              <a:rPr lang="en-US" sz="3600" b="1" spc="-1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cs typeface="Calibri"/>
              </a:rPr>
              <a:t>itself. </a:t>
            </a:r>
            <a:r>
              <a:rPr lang="en-US" sz="36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cs typeface="Calibri"/>
              </a:rPr>
              <a:t>If </a:t>
            </a:r>
            <a:r>
              <a:rPr lang="en-US" sz="3600" b="1" spc="-1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cs typeface="Calibri"/>
              </a:rPr>
              <a:t>you look </a:t>
            </a:r>
            <a:r>
              <a:rPr lang="en-US" sz="36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cs typeface="Calibri"/>
              </a:rPr>
              <a:t>at </a:t>
            </a:r>
            <a:r>
              <a:rPr lang="en-US" sz="3600" b="1" spc="-5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cs typeface="Calibri"/>
              </a:rPr>
              <a:t>the </a:t>
            </a:r>
            <a:r>
              <a:rPr lang="en-US" sz="3600" b="1" spc="-1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cs typeface="Calibri"/>
              </a:rPr>
              <a:t>mirror, </a:t>
            </a:r>
            <a:r>
              <a:rPr lang="en-US" sz="3600" b="1" spc="-5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cs typeface="Calibri"/>
              </a:rPr>
              <a:t>you </a:t>
            </a:r>
            <a:r>
              <a:rPr lang="en-US" sz="36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cs typeface="Calibri"/>
              </a:rPr>
              <a:t>can </a:t>
            </a:r>
            <a:r>
              <a:rPr lang="en-US" sz="3600" b="1" spc="-5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cs typeface="Calibri"/>
              </a:rPr>
              <a:t>see that </a:t>
            </a:r>
            <a:r>
              <a:rPr lang="en-US" sz="3600" b="1" spc="-1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cs typeface="Calibri"/>
              </a:rPr>
              <a:t>your </a:t>
            </a:r>
            <a:r>
              <a:rPr lang="en-US" sz="3600" b="1" spc="-5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cs typeface="Calibri"/>
              </a:rPr>
              <a:t> </a:t>
            </a:r>
            <a:r>
              <a:rPr lang="en-US" sz="36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cs typeface="Calibri"/>
              </a:rPr>
              <a:t>face </a:t>
            </a:r>
            <a:r>
              <a:rPr lang="en-US" sz="3600" b="1" spc="-5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cs typeface="Calibri"/>
              </a:rPr>
              <a:t>has certain </a:t>
            </a:r>
            <a:r>
              <a:rPr lang="en-US" sz="3600" b="1" spc="-1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cs typeface="Calibri"/>
              </a:rPr>
              <a:t>distinguishable landmarks. </a:t>
            </a:r>
            <a:r>
              <a:rPr lang="en-US" sz="3600" b="1" spc="-5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cs typeface="Calibri"/>
              </a:rPr>
              <a:t>These </a:t>
            </a:r>
            <a:r>
              <a:rPr lang="en-US" sz="36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cs typeface="Calibri"/>
              </a:rPr>
              <a:t>are </a:t>
            </a:r>
            <a:r>
              <a:rPr lang="en-US" sz="3600" b="1" spc="-62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cs typeface="Calibri"/>
              </a:rPr>
              <a:t> </a:t>
            </a:r>
            <a:r>
              <a:rPr lang="en-US" sz="3600" b="1" spc="-5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cs typeface="Calibri"/>
              </a:rPr>
              <a:t>the</a:t>
            </a:r>
            <a:r>
              <a:rPr lang="en-US" sz="36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cs typeface="Calibri"/>
              </a:rPr>
              <a:t> </a:t>
            </a:r>
            <a:r>
              <a:rPr lang="en-US" sz="3600" b="1" spc="-5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cs typeface="Calibri"/>
              </a:rPr>
              <a:t>peaks</a:t>
            </a:r>
            <a:r>
              <a:rPr lang="en-US" sz="36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cs typeface="Calibri"/>
              </a:rPr>
              <a:t> and</a:t>
            </a:r>
            <a:r>
              <a:rPr lang="en-US" sz="3600" b="1" spc="5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cs typeface="Calibri"/>
              </a:rPr>
              <a:t> </a:t>
            </a:r>
            <a:r>
              <a:rPr lang="en-US" sz="3600" b="1" spc="-5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cs typeface="Calibri"/>
              </a:rPr>
              <a:t>valleys</a:t>
            </a:r>
            <a:r>
              <a:rPr lang="en-US" sz="36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cs typeface="Calibri"/>
              </a:rPr>
              <a:t> </a:t>
            </a:r>
            <a:r>
              <a:rPr lang="en-US" sz="3600" b="1" spc="-5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cs typeface="Calibri"/>
              </a:rPr>
              <a:t>that</a:t>
            </a:r>
            <a:r>
              <a:rPr lang="en-US" sz="36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cs typeface="Calibri"/>
              </a:rPr>
              <a:t> </a:t>
            </a:r>
            <a:r>
              <a:rPr lang="en-US" sz="3600" b="1" spc="-5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cs typeface="Calibri"/>
              </a:rPr>
              <a:t>make</a:t>
            </a:r>
            <a:r>
              <a:rPr lang="en-US" sz="36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cs typeface="Calibri"/>
              </a:rPr>
              <a:t> </a:t>
            </a:r>
            <a:r>
              <a:rPr lang="en-US" sz="3600" b="1" spc="-1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cs typeface="Calibri"/>
              </a:rPr>
              <a:t>up</a:t>
            </a:r>
            <a:r>
              <a:rPr lang="en-US" sz="3600" b="1" spc="-5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cs typeface="Calibri"/>
              </a:rPr>
              <a:t> the</a:t>
            </a:r>
            <a:r>
              <a:rPr lang="en-US" sz="36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cs typeface="Calibri"/>
              </a:rPr>
              <a:t> </a:t>
            </a:r>
            <a:r>
              <a:rPr lang="en-US" sz="3600" b="1" spc="-1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cs typeface="Calibri"/>
              </a:rPr>
              <a:t>different </a:t>
            </a:r>
            <a:r>
              <a:rPr lang="en-US" sz="3600" b="1" spc="-5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cs typeface="Calibri"/>
              </a:rPr>
              <a:t> facial</a:t>
            </a:r>
            <a:r>
              <a:rPr lang="en-US" sz="3600" b="1" spc="-15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cs typeface="Calibri"/>
              </a:rPr>
              <a:t> </a:t>
            </a:r>
            <a:r>
              <a:rPr lang="en-US" sz="3600" b="1" spc="-5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cs typeface="Calibri"/>
              </a:rPr>
              <a:t>features.</a:t>
            </a:r>
          </a:p>
          <a:p>
            <a:pPr marL="584200" marR="5080" indent="-571500" algn="just">
              <a:lnSpc>
                <a:spcPct val="999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endParaRPr lang="en-US" sz="3600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cs typeface="Calibri"/>
            </a:endParaRPr>
          </a:p>
          <a:p>
            <a:pPr marL="584200" marR="6985" indent="-571500" algn="just">
              <a:lnSpc>
                <a:spcPct val="10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sz="3600" b="1" spc="-5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cs typeface="Calibri"/>
              </a:rPr>
              <a:t>VISIONICS </a:t>
            </a:r>
            <a:r>
              <a:rPr lang="en-US" sz="3600" b="1" spc="-1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cs typeface="Calibri"/>
              </a:rPr>
              <a:t>defines these </a:t>
            </a:r>
            <a:r>
              <a:rPr lang="en-US" sz="3600" b="1" spc="-5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cs typeface="Calibri"/>
              </a:rPr>
              <a:t>landmarks </a:t>
            </a:r>
            <a:r>
              <a:rPr lang="en-US" sz="36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cs typeface="Calibri"/>
              </a:rPr>
              <a:t>as </a:t>
            </a:r>
            <a:r>
              <a:rPr lang="en-US" sz="3600" b="1" spc="-5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cs typeface="Calibri"/>
              </a:rPr>
              <a:t>nodal </a:t>
            </a:r>
            <a:r>
              <a:rPr lang="en-US" sz="3600" b="1" spc="-1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cs typeface="Calibri"/>
              </a:rPr>
              <a:t>points. </a:t>
            </a:r>
            <a:r>
              <a:rPr lang="en-US" sz="3600" b="1" spc="-5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cs typeface="Calibri"/>
              </a:rPr>
              <a:t> </a:t>
            </a:r>
            <a:r>
              <a:rPr lang="en-US" sz="3600" b="1" spc="-1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cs typeface="Calibri"/>
              </a:rPr>
              <a:t>There</a:t>
            </a:r>
            <a:r>
              <a:rPr lang="en-US" sz="36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cs typeface="Calibri"/>
              </a:rPr>
              <a:t> </a:t>
            </a:r>
            <a:r>
              <a:rPr lang="en-US" sz="3600" b="1" spc="-5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cs typeface="Calibri"/>
              </a:rPr>
              <a:t>are</a:t>
            </a:r>
            <a:r>
              <a:rPr lang="en-US" sz="36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cs typeface="Calibri"/>
              </a:rPr>
              <a:t> </a:t>
            </a:r>
            <a:r>
              <a:rPr lang="en-US" sz="3600" b="1" spc="-1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cs typeface="Calibri"/>
              </a:rPr>
              <a:t>about</a:t>
            </a:r>
            <a:r>
              <a:rPr lang="en-US" sz="3600" b="1" spc="-5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cs typeface="Calibri"/>
              </a:rPr>
              <a:t> 80</a:t>
            </a:r>
            <a:r>
              <a:rPr lang="en-US" sz="3600" b="1" spc="-1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cs typeface="Calibri"/>
              </a:rPr>
              <a:t> </a:t>
            </a:r>
            <a:r>
              <a:rPr lang="en-US" sz="3600" b="1" spc="-5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cs typeface="Calibri"/>
              </a:rPr>
              <a:t>nodal</a:t>
            </a:r>
            <a:r>
              <a:rPr lang="en-US" sz="3600" b="1" spc="-1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cs typeface="Calibri"/>
              </a:rPr>
              <a:t> points</a:t>
            </a:r>
            <a:r>
              <a:rPr lang="en-US" sz="3600" b="1" spc="-5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cs typeface="Calibri"/>
              </a:rPr>
              <a:t> on</a:t>
            </a:r>
            <a:r>
              <a:rPr lang="en-US" sz="3600" b="1" spc="-1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cs typeface="Calibri"/>
              </a:rPr>
              <a:t> </a:t>
            </a:r>
            <a:r>
              <a:rPr lang="en-US" sz="36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cs typeface="Calibri"/>
              </a:rPr>
              <a:t>a </a:t>
            </a:r>
            <a:r>
              <a:rPr lang="en-US" sz="3600" b="1" spc="-5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cs typeface="Calibri"/>
              </a:rPr>
              <a:t>human</a:t>
            </a:r>
            <a:r>
              <a:rPr lang="en-US" sz="3600" b="1" spc="-1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cs typeface="Calibri"/>
              </a:rPr>
              <a:t> </a:t>
            </a:r>
            <a:r>
              <a:rPr lang="en-US" sz="3600" b="1" spc="-5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cs typeface="Calibri"/>
              </a:rPr>
              <a:t>face.</a:t>
            </a:r>
            <a:endParaRPr lang="en-US" sz="3600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63804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1000"/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uiExpand="1" build="p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BBC8EBCA-7EE2-4423-958E-3369B9372C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5960" y="-586740"/>
            <a:ext cx="11811000" cy="3429000"/>
          </a:xfrm>
          <a:prstGeom prst="rect">
            <a:avLst/>
          </a:prstGeom>
        </p:spPr>
      </p:pic>
      <p:sp>
        <p:nvSpPr>
          <p:cNvPr id="11" name="Freeform: Shape 10">
            <a:extLst>
              <a:ext uri="{FF2B5EF4-FFF2-40B4-BE49-F238E27FC236}">
                <a16:creationId xmlns="" xmlns:a16="http://schemas.microsoft.com/office/drawing/2014/main" id="{FCB3742F-AD53-4CFD-9055-B1CDFB213D6C}"/>
              </a:ext>
            </a:extLst>
          </p:cNvPr>
          <p:cNvSpPr/>
          <p:nvPr/>
        </p:nvSpPr>
        <p:spPr>
          <a:xfrm>
            <a:off x="1" y="0"/>
            <a:ext cx="12191999" cy="6858000"/>
          </a:xfrm>
          <a:custGeom>
            <a:avLst/>
            <a:gdLst/>
            <a:ahLst/>
            <a:cxnLst/>
            <a:rect l="l" t="t" r="r" b="b"/>
            <a:pathLst>
              <a:path w="12191999" h="6858000">
                <a:moveTo>
                  <a:pt x="10689526" y="1123781"/>
                </a:moveTo>
                <a:cubicBezTo>
                  <a:pt x="10669881" y="1123781"/>
                  <a:pt x="10651668" y="1125486"/>
                  <a:pt x="10634888" y="1128897"/>
                </a:cubicBezTo>
                <a:cubicBezTo>
                  <a:pt x="10618107" y="1132308"/>
                  <a:pt x="10603305" y="1136469"/>
                  <a:pt x="10590481" y="1141380"/>
                </a:cubicBezTo>
                <a:cubicBezTo>
                  <a:pt x="10577657" y="1146291"/>
                  <a:pt x="10567016" y="1151339"/>
                  <a:pt x="10558557" y="1156523"/>
                </a:cubicBezTo>
                <a:cubicBezTo>
                  <a:pt x="10550099" y="1161707"/>
                  <a:pt x="10544505" y="1165595"/>
                  <a:pt x="10541777" y="1168188"/>
                </a:cubicBezTo>
                <a:cubicBezTo>
                  <a:pt x="10539049" y="1170780"/>
                  <a:pt x="10537070" y="1173167"/>
                  <a:pt x="10535843" y="1175350"/>
                </a:cubicBezTo>
                <a:cubicBezTo>
                  <a:pt x="10534615" y="1177533"/>
                  <a:pt x="10533591" y="1180125"/>
                  <a:pt x="10532773" y="1183126"/>
                </a:cubicBezTo>
                <a:cubicBezTo>
                  <a:pt x="10531954" y="1186128"/>
                  <a:pt x="10531409" y="1189879"/>
                  <a:pt x="10531136" y="1194381"/>
                </a:cubicBezTo>
                <a:cubicBezTo>
                  <a:pt x="10530863" y="1198883"/>
                  <a:pt x="10530727" y="1204545"/>
                  <a:pt x="10530727" y="1211366"/>
                </a:cubicBezTo>
                <a:cubicBezTo>
                  <a:pt x="10530727" y="1219552"/>
                  <a:pt x="10530999" y="1226237"/>
                  <a:pt x="10531545" y="1231421"/>
                </a:cubicBezTo>
                <a:cubicBezTo>
                  <a:pt x="10532091" y="1236605"/>
                  <a:pt x="10532909" y="1240561"/>
                  <a:pt x="10534001" y="1243290"/>
                </a:cubicBezTo>
                <a:cubicBezTo>
                  <a:pt x="10535092" y="1246018"/>
                  <a:pt x="10536457" y="1247860"/>
                  <a:pt x="10538094" y="1248815"/>
                </a:cubicBezTo>
                <a:cubicBezTo>
                  <a:pt x="10539731" y="1249770"/>
                  <a:pt x="10541641" y="1250248"/>
                  <a:pt x="10543823" y="1250248"/>
                </a:cubicBezTo>
                <a:cubicBezTo>
                  <a:pt x="10547098" y="1250248"/>
                  <a:pt x="10552214" y="1248065"/>
                  <a:pt x="10559171" y="1243699"/>
                </a:cubicBezTo>
                <a:cubicBezTo>
                  <a:pt x="10566129" y="1239334"/>
                  <a:pt x="10574587" y="1234627"/>
                  <a:pt x="10584547" y="1229579"/>
                </a:cubicBezTo>
                <a:cubicBezTo>
                  <a:pt x="10594506" y="1224531"/>
                  <a:pt x="10605761" y="1219893"/>
                  <a:pt x="10618312" y="1215664"/>
                </a:cubicBezTo>
                <a:cubicBezTo>
                  <a:pt x="10630863" y="1211434"/>
                  <a:pt x="10644233" y="1209320"/>
                  <a:pt x="10658421" y="1209320"/>
                </a:cubicBezTo>
                <a:cubicBezTo>
                  <a:pt x="10670972" y="1209320"/>
                  <a:pt x="10681886" y="1211025"/>
                  <a:pt x="10691163" y="1214436"/>
                </a:cubicBezTo>
                <a:cubicBezTo>
                  <a:pt x="10700440" y="1217847"/>
                  <a:pt x="10708012" y="1222485"/>
                  <a:pt x="10713878" y="1228351"/>
                </a:cubicBezTo>
                <a:cubicBezTo>
                  <a:pt x="10719745" y="1234218"/>
                  <a:pt x="10724178" y="1241175"/>
                  <a:pt x="10727180" y="1249224"/>
                </a:cubicBezTo>
                <a:cubicBezTo>
                  <a:pt x="10730181" y="1257274"/>
                  <a:pt x="10731682" y="1265800"/>
                  <a:pt x="10731682" y="1274804"/>
                </a:cubicBezTo>
                <a:cubicBezTo>
                  <a:pt x="10731682" y="1286537"/>
                  <a:pt x="10729499" y="1297246"/>
                  <a:pt x="10725133" y="1306933"/>
                </a:cubicBezTo>
                <a:cubicBezTo>
                  <a:pt x="10720768" y="1316619"/>
                  <a:pt x="10714424" y="1324872"/>
                  <a:pt x="10706102" y="1331694"/>
                </a:cubicBezTo>
                <a:cubicBezTo>
                  <a:pt x="10697780" y="1338515"/>
                  <a:pt x="10687480" y="1343768"/>
                  <a:pt x="10675201" y="1347451"/>
                </a:cubicBezTo>
                <a:cubicBezTo>
                  <a:pt x="10662923" y="1351135"/>
                  <a:pt x="10648871" y="1352976"/>
                  <a:pt x="10633046" y="1352976"/>
                </a:cubicBezTo>
                <a:lnTo>
                  <a:pt x="10586798" y="1352976"/>
                </a:lnTo>
                <a:cubicBezTo>
                  <a:pt x="10583523" y="1352976"/>
                  <a:pt x="10580727" y="1353522"/>
                  <a:pt x="10578407" y="1354613"/>
                </a:cubicBezTo>
                <a:cubicBezTo>
                  <a:pt x="10576088" y="1355705"/>
                  <a:pt x="10574178" y="1357615"/>
                  <a:pt x="10572677" y="1360343"/>
                </a:cubicBezTo>
                <a:cubicBezTo>
                  <a:pt x="10571177" y="1363072"/>
                  <a:pt x="10570085" y="1366960"/>
                  <a:pt x="10569403" y="1372008"/>
                </a:cubicBezTo>
                <a:cubicBezTo>
                  <a:pt x="10568721" y="1377055"/>
                  <a:pt x="10568380" y="1383535"/>
                  <a:pt x="10568380" y="1391448"/>
                </a:cubicBezTo>
                <a:cubicBezTo>
                  <a:pt x="10568380" y="1399907"/>
                  <a:pt x="10568721" y="1406796"/>
                  <a:pt x="10569403" y="1412117"/>
                </a:cubicBezTo>
                <a:cubicBezTo>
                  <a:pt x="10570085" y="1417437"/>
                  <a:pt x="10571245" y="1421598"/>
                  <a:pt x="10572882" y="1424600"/>
                </a:cubicBezTo>
                <a:cubicBezTo>
                  <a:pt x="10574519" y="1427601"/>
                  <a:pt x="10576566" y="1429579"/>
                  <a:pt x="10579021" y="1430534"/>
                </a:cubicBezTo>
                <a:cubicBezTo>
                  <a:pt x="10581477" y="1431489"/>
                  <a:pt x="10584478" y="1431967"/>
                  <a:pt x="10588025" y="1431967"/>
                </a:cubicBezTo>
                <a:lnTo>
                  <a:pt x="10633865" y="1431967"/>
                </a:lnTo>
                <a:cubicBezTo>
                  <a:pt x="10653237" y="1431967"/>
                  <a:pt x="10670085" y="1433877"/>
                  <a:pt x="10684410" y="1437697"/>
                </a:cubicBezTo>
                <a:cubicBezTo>
                  <a:pt x="10698735" y="1441517"/>
                  <a:pt x="10710604" y="1446905"/>
                  <a:pt x="10720017" y="1453863"/>
                </a:cubicBezTo>
                <a:cubicBezTo>
                  <a:pt x="10729431" y="1460821"/>
                  <a:pt x="10736525" y="1469211"/>
                  <a:pt x="10741300" y="1479034"/>
                </a:cubicBezTo>
                <a:cubicBezTo>
                  <a:pt x="10746075" y="1488856"/>
                  <a:pt x="10748462" y="1499907"/>
                  <a:pt x="10748462" y="1512185"/>
                </a:cubicBezTo>
                <a:cubicBezTo>
                  <a:pt x="10748462" y="1523372"/>
                  <a:pt x="10746484" y="1533536"/>
                  <a:pt x="10742528" y="1542676"/>
                </a:cubicBezTo>
                <a:cubicBezTo>
                  <a:pt x="10738571" y="1551817"/>
                  <a:pt x="10732569" y="1559593"/>
                  <a:pt x="10724519" y="1566005"/>
                </a:cubicBezTo>
                <a:cubicBezTo>
                  <a:pt x="10716470" y="1572417"/>
                  <a:pt x="10706716" y="1577397"/>
                  <a:pt x="10695256" y="1580944"/>
                </a:cubicBezTo>
                <a:cubicBezTo>
                  <a:pt x="10683796" y="1584491"/>
                  <a:pt x="10670563" y="1586264"/>
                  <a:pt x="10655556" y="1586264"/>
                </a:cubicBezTo>
                <a:cubicBezTo>
                  <a:pt x="10637821" y="1586264"/>
                  <a:pt x="10621995" y="1584422"/>
                  <a:pt x="10608080" y="1580739"/>
                </a:cubicBezTo>
                <a:cubicBezTo>
                  <a:pt x="10594165" y="1577056"/>
                  <a:pt x="10582023" y="1573099"/>
                  <a:pt x="10571654" y="1568870"/>
                </a:cubicBezTo>
                <a:cubicBezTo>
                  <a:pt x="10561286" y="1564641"/>
                  <a:pt x="10552759" y="1560685"/>
                  <a:pt x="10546075" y="1557001"/>
                </a:cubicBezTo>
                <a:cubicBezTo>
                  <a:pt x="10539390" y="1553318"/>
                  <a:pt x="10534683" y="1551476"/>
                  <a:pt x="10531954" y="1551476"/>
                </a:cubicBezTo>
                <a:cubicBezTo>
                  <a:pt x="10527589" y="1551476"/>
                  <a:pt x="10524315" y="1554000"/>
                  <a:pt x="10522132" y="1559047"/>
                </a:cubicBezTo>
                <a:cubicBezTo>
                  <a:pt x="10519949" y="1564095"/>
                  <a:pt x="10518857" y="1573167"/>
                  <a:pt x="10518857" y="1586264"/>
                </a:cubicBezTo>
                <a:cubicBezTo>
                  <a:pt x="10518857" y="1594177"/>
                  <a:pt x="10519062" y="1600930"/>
                  <a:pt x="10519471" y="1606523"/>
                </a:cubicBezTo>
                <a:cubicBezTo>
                  <a:pt x="10519881" y="1612117"/>
                  <a:pt x="10520563" y="1616756"/>
                  <a:pt x="10521518" y="1620439"/>
                </a:cubicBezTo>
                <a:cubicBezTo>
                  <a:pt x="10522473" y="1624123"/>
                  <a:pt x="10523564" y="1627328"/>
                  <a:pt x="10524792" y="1630057"/>
                </a:cubicBezTo>
                <a:cubicBezTo>
                  <a:pt x="10526020" y="1632785"/>
                  <a:pt x="10527862" y="1635241"/>
                  <a:pt x="10530317" y="1637424"/>
                </a:cubicBezTo>
                <a:cubicBezTo>
                  <a:pt x="10532773" y="1639607"/>
                  <a:pt x="10537957" y="1642745"/>
                  <a:pt x="10545870" y="1646837"/>
                </a:cubicBezTo>
                <a:cubicBezTo>
                  <a:pt x="10553783" y="1650930"/>
                  <a:pt x="10563810" y="1654886"/>
                  <a:pt x="10575952" y="1658706"/>
                </a:cubicBezTo>
                <a:cubicBezTo>
                  <a:pt x="10588094" y="1662526"/>
                  <a:pt x="10602077" y="1665732"/>
                  <a:pt x="10617903" y="1668324"/>
                </a:cubicBezTo>
                <a:cubicBezTo>
                  <a:pt x="10633728" y="1670916"/>
                  <a:pt x="10650645" y="1672213"/>
                  <a:pt x="10668653" y="1672213"/>
                </a:cubicBezTo>
                <a:cubicBezTo>
                  <a:pt x="10698394" y="1672213"/>
                  <a:pt x="10725815" y="1668597"/>
                  <a:pt x="10750918" y="1661367"/>
                </a:cubicBezTo>
                <a:cubicBezTo>
                  <a:pt x="10776020" y="1654136"/>
                  <a:pt x="10797575" y="1643563"/>
                  <a:pt x="10815584" y="1629648"/>
                </a:cubicBezTo>
                <a:cubicBezTo>
                  <a:pt x="10833592" y="1615732"/>
                  <a:pt x="10847644" y="1598543"/>
                  <a:pt x="10857739" y="1578079"/>
                </a:cubicBezTo>
                <a:cubicBezTo>
                  <a:pt x="10867835" y="1557615"/>
                  <a:pt x="10872883" y="1534150"/>
                  <a:pt x="10872883" y="1507683"/>
                </a:cubicBezTo>
                <a:cubicBezTo>
                  <a:pt x="10872883" y="1491858"/>
                  <a:pt x="10870154" y="1477055"/>
                  <a:pt x="10864697" y="1463277"/>
                </a:cubicBezTo>
                <a:cubicBezTo>
                  <a:pt x="10859240" y="1449497"/>
                  <a:pt x="10851395" y="1437151"/>
                  <a:pt x="10841163" y="1426237"/>
                </a:cubicBezTo>
                <a:cubicBezTo>
                  <a:pt x="10830931" y="1415323"/>
                  <a:pt x="10818449" y="1406250"/>
                  <a:pt x="10803715" y="1399020"/>
                </a:cubicBezTo>
                <a:cubicBezTo>
                  <a:pt x="10788981" y="1391789"/>
                  <a:pt x="10772337" y="1387083"/>
                  <a:pt x="10753783" y="1384900"/>
                </a:cubicBezTo>
                <a:lnTo>
                  <a:pt x="10753783" y="1383672"/>
                </a:lnTo>
                <a:cubicBezTo>
                  <a:pt x="10769335" y="1379852"/>
                  <a:pt x="10783046" y="1374122"/>
                  <a:pt x="10794915" y="1366482"/>
                </a:cubicBezTo>
                <a:cubicBezTo>
                  <a:pt x="10806784" y="1358842"/>
                  <a:pt x="10816675" y="1349565"/>
                  <a:pt x="10824588" y="1338652"/>
                </a:cubicBezTo>
                <a:cubicBezTo>
                  <a:pt x="10832501" y="1327737"/>
                  <a:pt x="10838503" y="1315323"/>
                  <a:pt x="10842596" y="1301407"/>
                </a:cubicBezTo>
                <a:cubicBezTo>
                  <a:pt x="10846689" y="1287492"/>
                  <a:pt x="10848735" y="1272485"/>
                  <a:pt x="10848735" y="1256387"/>
                </a:cubicBezTo>
                <a:cubicBezTo>
                  <a:pt x="10848735" y="1235650"/>
                  <a:pt x="10845256" y="1217028"/>
                  <a:pt x="10838299" y="1200520"/>
                </a:cubicBezTo>
                <a:cubicBezTo>
                  <a:pt x="10831341" y="1184013"/>
                  <a:pt x="10821109" y="1170097"/>
                  <a:pt x="10807603" y="1158774"/>
                </a:cubicBezTo>
                <a:cubicBezTo>
                  <a:pt x="10794097" y="1147451"/>
                  <a:pt x="10777453" y="1138788"/>
                  <a:pt x="10757671" y="1132785"/>
                </a:cubicBezTo>
                <a:cubicBezTo>
                  <a:pt x="10737889" y="1126782"/>
                  <a:pt x="10715174" y="1123781"/>
                  <a:pt x="10689526" y="1123781"/>
                </a:cubicBezTo>
                <a:close/>
                <a:moveTo>
                  <a:pt x="6917095" y="970437"/>
                </a:moveTo>
                <a:cubicBezTo>
                  <a:pt x="6928812" y="1007888"/>
                  <a:pt x="6938938" y="1037479"/>
                  <a:pt x="6947474" y="1059211"/>
                </a:cubicBezTo>
                <a:cubicBezTo>
                  <a:pt x="6963697" y="1104217"/>
                  <a:pt x="6974327" y="1131578"/>
                  <a:pt x="6979367" y="1141293"/>
                </a:cubicBezTo>
                <a:cubicBezTo>
                  <a:pt x="6958491" y="1146831"/>
                  <a:pt x="6936702" y="1151190"/>
                  <a:pt x="6914000" y="1154370"/>
                </a:cubicBezTo>
                <a:cubicBezTo>
                  <a:pt x="6877865" y="1158445"/>
                  <a:pt x="6858228" y="1160483"/>
                  <a:pt x="6855087" y="1160483"/>
                </a:cubicBezTo>
                <a:cubicBezTo>
                  <a:pt x="6867739" y="1123730"/>
                  <a:pt x="6878437" y="1093053"/>
                  <a:pt x="6887184" y="1068453"/>
                </a:cubicBezTo>
                <a:cubicBezTo>
                  <a:pt x="6905985" y="1016203"/>
                  <a:pt x="6915956" y="983531"/>
                  <a:pt x="6917095" y="970437"/>
                </a:cubicBezTo>
                <a:close/>
                <a:moveTo>
                  <a:pt x="3784822" y="852484"/>
                </a:moveTo>
                <a:cubicBezTo>
                  <a:pt x="3844480" y="852484"/>
                  <a:pt x="3874310" y="898354"/>
                  <a:pt x="3874310" y="990095"/>
                </a:cubicBezTo>
                <a:cubicBezTo>
                  <a:pt x="3874310" y="1026633"/>
                  <a:pt x="3865096" y="1062144"/>
                  <a:pt x="3846668" y="1096630"/>
                </a:cubicBezTo>
                <a:cubicBezTo>
                  <a:pt x="3827714" y="1132300"/>
                  <a:pt x="3806741" y="1150136"/>
                  <a:pt x="3783750" y="1150136"/>
                </a:cubicBezTo>
                <a:cubicBezTo>
                  <a:pt x="3760398" y="1150136"/>
                  <a:pt x="3740122" y="1132768"/>
                  <a:pt x="3722925" y="1098033"/>
                </a:cubicBezTo>
                <a:cubicBezTo>
                  <a:pt x="3706674" y="1065180"/>
                  <a:pt x="3698548" y="1029555"/>
                  <a:pt x="3698548" y="991158"/>
                </a:cubicBezTo>
                <a:cubicBezTo>
                  <a:pt x="3698548" y="898708"/>
                  <a:pt x="3727306" y="852484"/>
                  <a:pt x="3784822" y="852484"/>
                </a:cubicBezTo>
                <a:close/>
                <a:moveTo>
                  <a:pt x="7733511" y="850375"/>
                </a:moveTo>
                <a:cubicBezTo>
                  <a:pt x="7756082" y="849270"/>
                  <a:pt x="7777091" y="853680"/>
                  <a:pt x="7796539" y="863605"/>
                </a:cubicBezTo>
                <a:cubicBezTo>
                  <a:pt x="7821140" y="876149"/>
                  <a:pt x="7833439" y="897053"/>
                  <a:pt x="7833439" y="926319"/>
                </a:cubicBezTo>
                <a:cubicBezTo>
                  <a:pt x="7833439" y="955856"/>
                  <a:pt x="7819937" y="978143"/>
                  <a:pt x="7792934" y="993181"/>
                </a:cubicBezTo>
                <a:cubicBezTo>
                  <a:pt x="7771576" y="1005311"/>
                  <a:pt x="7750839" y="1011376"/>
                  <a:pt x="7730722" y="1011376"/>
                </a:cubicBezTo>
                <a:close/>
                <a:moveTo>
                  <a:pt x="8120938" y="493343"/>
                </a:moveTo>
                <a:cubicBezTo>
                  <a:pt x="8132042" y="673287"/>
                  <a:pt x="8139023" y="811151"/>
                  <a:pt x="8141879" y="906933"/>
                </a:cubicBezTo>
                <a:lnTo>
                  <a:pt x="8157779" y="1334603"/>
                </a:lnTo>
                <a:lnTo>
                  <a:pt x="8654191" y="1334603"/>
                </a:lnTo>
                <a:cubicBezTo>
                  <a:pt x="8662143" y="1297833"/>
                  <a:pt x="8668636" y="1268537"/>
                  <a:pt x="8673669" y="1246714"/>
                </a:cubicBezTo>
                <a:cubicBezTo>
                  <a:pt x="8684677" y="1195853"/>
                  <a:pt x="8691613" y="1164023"/>
                  <a:pt x="8694475" y="1151224"/>
                </a:cubicBezTo>
                <a:cubicBezTo>
                  <a:pt x="8654445" y="1158831"/>
                  <a:pt x="8628040" y="1163133"/>
                  <a:pt x="8615259" y="1164130"/>
                </a:cubicBezTo>
                <a:cubicBezTo>
                  <a:pt x="8544263" y="1168353"/>
                  <a:pt x="8499566" y="1170584"/>
                  <a:pt x="8481167" y="1170822"/>
                </a:cubicBezTo>
                <a:lnTo>
                  <a:pt x="8485793" y="1073852"/>
                </a:lnTo>
                <a:cubicBezTo>
                  <a:pt x="8515801" y="1073563"/>
                  <a:pt x="8539961" y="1073937"/>
                  <a:pt x="8558275" y="1074974"/>
                </a:cubicBezTo>
                <a:cubicBezTo>
                  <a:pt x="8599053" y="1078920"/>
                  <a:pt x="8628629" y="1082207"/>
                  <a:pt x="8647006" y="1084837"/>
                </a:cubicBezTo>
                <a:cubicBezTo>
                  <a:pt x="8651977" y="1050538"/>
                  <a:pt x="8656923" y="1022653"/>
                  <a:pt x="8661843" y="1001182"/>
                </a:cubicBezTo>
                <a:cubicBezTo>
                  <a:pt x="8670311" y="965495"/>
                  <a:pt x="8676654" y="936442"/>
                  <a:pt x="8680871" y="914024"/>
                </a:cubicBezTo>
                <a:cubicBezTo>
                  <a:pt x="8584658" y="916977"/>
                  <a:pt x="8520899" y="918032"/>
                  <a:pt x="8489593" y="917187"/>
                </a:cubicBezTo>
                <a:lnTo>
                  <a:pt x="8496522" y="836159"/>
                </a:lnTo>
                <a:cubicBezTo>
                  <a:pt x="8524251" y="836851"/>
                  <a:pt x="8552585" y="838554"/>
                  <a:pt x="8581521" y="841269"/>
                </a:cubicBezTo>
                <a:cubicBezTo>
                  <a:pt x="8624662" y="846467"/>
                  <a:pt x="8657447" y="850205"/>
                  <a:pt x="8679877" y="852484"/>
                </a:cubicBezTo>
                <a:lnTo>
                  <a:pt x="8703725" y="493343"/>
                </a:lnTo>
                <a:close/>
                <a:moveTo>
                  <a:pt x="6813468" y="493343"/>
                </a:moveTo>
                <a:cubicBezTo>
                  <a:pt x="6792909" y="621434"/>
                  <a:pt x="6768246" y="751796"/>
                  <a:pt x="6739480" y="884427"/>
                </a:cubicBezTo>
                <a:cubicBezTo>
                  <a:pt x="6691368" y="1090265"/>
                  <a:pt x="6655921" y="1240323"/>
                  <a:pt x="6633141" y="1334603"/>
                </a:cubicBezTo>
                <a:lnTo>
                  <a:pt x="6807899" y="1334603"/>
                </a:lnTo>
                <a:lnTo>
                  <a:pt x="6830898" y="1231469"/>
                </a:lnTo>
                <a:cubicBezTo>
                  <a:pt x="6834905" y="1253224"/>
                  <a:pt x="6839296" y="1269172"/>
                  <a:pt x="6844068" y="1279312"/>
                </a:cubicBezTo>
                <a:lnTo>
                  <a:pt x="6880671" y="1350078"/>
                </a:lnTo>
                <a:cubicBezTo>
                  <a:pt x="6913258" y="1326180"/>
                  <a:pt x="6939051" y="1308070"/>
                  <a:pt x="6958051" y="1295747"/>
                </a:cubicBezTo>
                <a:cubicBezTo>
                  <a:pt x="6989431" y="1277887"/>
                  <a:pt x="7005237" y="1267707"/>
                  <a:pt x="7005469" y="1265207"/>
                </a:cubicBezTo>
                <a:lnTo>
                  <a:pt x="7026895" y="1334603"/>
                </a:lnTo>
                <a:lnTo>
                  <a:pt x="7338363" y="1334603"/>
                </a:lnTo>
                <a:cubicBezTo>
                  <a:pt x="7294139" y="1143521"/>
                  <a:pt x="7259809" y="994831"/>
                  <a:pt x="7235374" y="888534"/>
                </a:cubicBezTo>
                <a:cubicBezTo>
                  <a:pt x="7190889" y="685673"/>
                  <a:pt x="7163205" y="553942"/>
                  <a:pt x="7152322" y="493343"/>
                </a:cubicBezTo>
                <a:close/>
                <a:moveTo>
                  <a:pt x="5504289" y="493343"/>
                </a:moveTo>
                <a:cubicBezTo>
                  <a:pt x="5568635" y="684131"/>
                  <a:pt x="5616427" y="827104"/>
                  <a:pt x="5647664" y="922263"/>
                </a:cubicBezTo>
                <a:cubicBezTo>
                  <a:pt x="5703497" y="1112376"/>
                  <a:pt x="5743249" y="1249823"/>
                  <a:pt x="5766919" y="1334603"/>
                </a:cubicBezTo>
                <a:lnTo>
                  <a:pt x="5972659" y="1334603"/>
                </a:lnTo>
                <a:cubicBezTo>
                  <a:pt x="6022501" y="1170955"/>
                  <a:pt x="6058647" y="1043442"/>
                  <a:pt x="6081099" y="952064"/>
                </a:cubicBezTo>
                <a:cubicBezTo>
                  <a:pt x="6120624" y="1122304"/>
                  <a:pt x="6149997" y="1249818"/>
                  <a:pt x="6169218" y="1334603"/>
                </a:cubicBezTo>
                <a:lnTo>
                  <a:pt x="6378113" y="1334603"/>
                </a:lnTo>
                <a:cubicBezTo>
                  <a:pt x="6426843" y="1166426"/>
                  <a:pt x="6466059" y="1033840"/>
                  <a:pt x="6495760" y="936845"/>
                </a:cubicBezTo>
                <a:cubicBezTo>
                  <a:pt x="6561025" y="740162"/>
                  <a:pt x="6609809" y="592328"/>
                  <a:pt x="6642112" y="493343"/>
                </a:cubicBezTo>
                <a:lnTo>
                  <a:pt x="6436116" y="493343"/>
                </a:lnTo>
                <a:cubicBezTo>
                  <a:pt x="6422087" y="566180"/>
                  <a:pt x="6409906" y="623911"/>
                  <a:pt x="6399573" y="666537"/>
                </a:cubicBezTo>
                <a:lnTo>
                  <a:pt x="6357171" y="875882"/>
                </a:lnTo>
                <a:cubicBezTo>
                  <a:pt x="6346674" y="796850"/>
                  <a:pt x="6336624" y="730701"/>
                  <a:pt x="6327022" y="677437"/>
                </a:cubicBezTo>
                <a:cubicBezTo>
                  <a:pt x="6313747" y="594975"/>
                  <a:pt x="6303754" y="533610"/>
                  <a:pt x="6297043" y="493343"/>
                </a:cubicBezTo>
                <a:lnTo>
                  <a:pt x="5945597" y="493343"/>
                </a:lnTo>
                <a:cubicBezTo>
                  <a:pt x="5972209" y="594045"/>
                  <a:pt x="5993558" y="673775"/>
                  <a:pt x="6009646" y="732532"/>
                </a:cubicBezTo>
                <a:cubicBezTo>
                  <a:pt x="5989795" y="803283"/>
                  <a:pt x="5978677" y="851067"/>
                  <a:pt x="5976290" y="875882"/>
                </a:cubicBezTo>
                <a:lnTo>
                  <a:pt x="5929579" y="676552"/>
                </a:lnTo>
                <a:cubicBezTo>
                  <a:pt x="5910040" y="592985"/>
                  <a:pt x="5896139" y="531915"/>
                  <a:pt x="5887874" y="493343"/>
                </a:cubicBezTo>
                <a:close/>
                <a:moveTo>
                  <a:pt x="4803792" y="493343"/>
                </a:moveTo>
                <a:lnTo>
                  <a:pt x="4817863" y="850851"/>
                </a:lnTo>
                <a:lnTo>
                  <a:pt x="4905727" y="842647"/>
                </a:lnTo>
                <a:lnTo>
                  <a:pt x="4978184" y="839424"/>
                </a:lnTo>
                <a:cubicBezTo>
                  <a:pt x="4981557" y="883603"/>
                  <a:pt x="4985034" y="932551"/>
                  <a:pt x="4988617" y="986269"/>
                </a:cubicBezTo>
                <a:cubicBezTo>
                  <a:pt x="4996445" y="1140338"/>
                  <a:pt x="5001904" y="1256449"/>
                  <a:pt x="5004993" y="1334603"/>
                </a:cubicBezTo>
                <a:lnTo>
                  <a:pt x="5284593" y="1334603"/>
                </a:lnTo>
                <a:cubicBezTo>
                  <a:pt x="5293743" y="1176969"/>
                  <a:pt x="5300232" y="1059378"/>
                  <a:pt x="5304064" y="981831"/>
                </a:cubicBezTo>
                <a:cubicBezTo>
                  <a:pt x="5309290" y="901846"/>
                  <a:pt x="5312643" y="854377"/>
                  <a:pt x="5314122" y="839424"/>
                </a:cubicBezTo>
                <a:cubicBezTo>
                  <a:pt x="5349147" y="840501"/>
                  <a:pt x="5375827" y="841570"/>
                  <a:pt x="5394164" y="842630"/>
                </a:cubicBezTo>
                <a:cubicBezTo>
                  <a:pt x="5424171" y="845826"/>
                  <a:pt x="5450603" y="848567"/>
                  <a:pt x="5473457" y="850851"/>
                </a:cubicBezTo>
                <a:lnTo>
                  <a:pt x="5489424" y="493343"/>
                </a:lnTo>
                <a:close/>
                <a:moveTo>
                  <a:pt x="4196638" y="493343"/>
                </a:moveTo>
                <a:cubicBezTo>
                  <a:pt x="4209903" y="672840"/>
                  <a:pt x="4217965" y="810601"/>
                  <a:pt x="4220828" y="906627"/>
                </a:cubicBezTo>
                <a:lnTo>
                  <a:pt x="4237867" y="1334603"/>
                </a:lnTo>
                <a:lnTo>
                  <a:pt x="4558628" y="1334603"/>
                </a:lnTo>
                <a:lnTo>
                  <a:pt x="4562870" y="1148750"/>
                </a:lnTo>
                <a:cubicBezTo>
                  <a:pt x="4580901" y="1148234"/>
                  <a:pt x="4602712" y="1149016"/>
                  <a:pt x="4628304" y="1151096"/>
                </a:cubicBezTo>
                <a:cubicBezTo>
                  <a:pt x="4664191" y="1155382"/>
                  <a:pt x="4690886" y="1158610"/>
                  <a:pt x="4708389" y="1160780"/>
                </a:cubicBezTo>
                <a:cubicBezTo>
                  <a:pt x="4714306" y="1121341"/>
                  <a:pt x="4719020" y="1092724"/>
                  <a:pt x="4722529" y="1074932"/>
                </a:cubicBezTo>
                <a:cubicBezTo>
                  <a:pt x="4729925" y="1038706"/>
                  <a:pt x="4735650" y="1007599"/>
                  <a:pt x="4739703" y="981610"/>
                </a:cubicBezTo>
                <a:cubicBezTo>
                  <a:pt x="4655404" y="987760"/>
                  <a:pt x="4599073" y="990560"/>
                  <a:pt x="4570709" y="990010"/>
                </a:cubicBezTo>
                <a:lnTo>
                  <a:pt x="4579000" y="839424"/>
                </a:lnTo>
                <a:cubicBezTo>
                  <a:pt x="4606190" y="839781"/>
                  <a:pt x="4632292" y="840493"/>
                  <a:pt x="4657306" y="841558"/>
                </a:cubicBezTo>
                <a:cubicBezTo>
                  <a:pt x="4698900" y="845452"/>
                  <a:pt x="4730762" y="848550"/>
                  <a:pt x="4752890" y="850851"/>
                </a:cubicBezTo>
                <a:lnTo>
                  <a:pt x="4775617" y="493343"/>
                </a:lnTo>
                <a:close/>
                <a:moveTo>
                  <a:pt x="7637697" y="478107"/>
                </a:moveTo>
                <a:cubicBezTo>
                  <a:pt x="7557214" y="478107"/>
                  <a:pt x="7464295" y="483599"/>
                  <a:pt x="7358938" y="494584"/>
                </a:cubicBezTo>
                <a:cubicBezTo>
                  <a:pt x="7370400" y="687311"/>
                  <a:pt x="7377743" y="836236"/>
                  <a:pt x="7380968" y="941359"/>
                </a:cubicBezTo>
                <a:cubicBezTo>
                  <a:pt x="7388127" y="1119598"/>
                  <a:pt x="7393835" y="1250679"/>
                  <a:pt x="7398092" y="1334603"/>
                </a:cubicBezTo>
                <a:lnTo>
                  <a:pt x="7719780" y="1334603"/>
                </a:lnTo>
                <a:lnTo>
                  <a:pt x="7724115" y="1179830"/>
                </a:lnTo>
                <a:lnTo>
                  <a:pt x="7729215" y="1190025"/>
                </a:lnTo>
                <a:cubicBezTo>
                  <a:pt x="7749073" y="1229099"/>
                  <a:pt x="7765378" y="1259196"/>
                  <a:pt x="7778131" y="1280316"/>
                </a:cubicBezTo>
                <a:cubicBezTo>
                  <a:pt x="7813926" y="1333291"/>
                  <a:pt x="7839097" y="1367712"/>
                  <a:pt x="7853641" y="1383577"/>
                </a:cubicBezTo>
                <a:cubicBezTo>
                  <a:pt x="7893880" y="1365529"/>
                  <a:pt x="7934851" y="1346969"/>
                  <a:pt x="7976552" y="1327895"/>
                </a:cubicBezTo>
                <a:cubicBezTo>
                  <a:pt x="8030332" y="1304615"/>
                  <a:pt x="8068241" y="1287852"/>
                  <a:pt x="8090280" y="1277603"/>
                </a:cubicBezTo>
                <a:cubicBezTo>
                  <a:pt x="8046827" y="1231713"/>
                  <a:pt x="8015382" y="1197497"/>
                  <a:pt x="7995945" y="1174954"/>
                </a:cubicBezTo>
                <a:cubicBezTo>
                  <a:pt x="7954811" y="1123101"/>
                  <a:pt x="7929945" y="1093187"/>
                  <a:pt x="7921346" y="1085211"/>
                </a:cubicBezTo>
                <a:cubicBezTo>
                  <a:pt x="7967298" y="1068462"/>
                  <a:pt x="8007061" y="1037209"/>
                  <a:pt x="8040634" y="991455"/>
                </a:cubicBezTo>
                <a:cubicBezTo>
                  <a:pt x="8078810" y="938837"/>
                  <a:pt x="8097898" y="878728"/>
                  <a:pt x="8097898" y="811128"/>
                </a:cubicBezTo>
                <a:cubicBezTo>
                  <a:pt x="8097898" y="589114"/>
                  <a:pt x="7944498" y="478107"/>
                  <a:pt x="7637697" y="478107"/>
                </a:cubicBezTo>
                <a:close/>
                <a:moveTo>
                  <a:pt x="3169722" y="471577"/>
                </a:moveTo>
                <a:cubicBezTo>
                  <a:pt x="3074659" y="471577"/>
                  <a:pt x="2998211" y="491472"/>
                  <a:pt x="2940378" y="531264"/>
                </a:cubicBezTo>
                <a:cubicBezTo>
                  <a:pt x="2873283" y="577494"/>
                  <a:pt x="2839736" y="645377"/>
                  <a:pt x="2839736" y="734913"/>
                </a:cubicBezTo>
                <a:cubicBezTo>
                  <a:pt x="2839736" y="820441"/>
                  <a:pt x="2874694" y="894148"/>
                  <a:pt x="2944613" y="956034"/>
                </a:cubicBezTo>
                <a:cubicBezTo>
                  <a:pt x="2990679" y="988803"/>
                  <a:pt x="3025391" y="1019533"/>
                  <a:pt x="3048750" y="1048226"/>
                </a:cubicBezTo>
                <a:cubicBezTo>
                  <a:pt x="3067937" y="1069028"/>
                  <a:pt x="3077530" y="1092509"/>
                  <a:pt x="3077530" y="1118668"/>
                </a:cubicBezTo>
                <a:cubicBezTo>
                  <a:pt x="3077530" y="1151618"/>
                  <a:pt x="3054678" y="1168093"/>
                  <a:pt x="3008976" y="1168093"/>
                </a:cubicBezTo>
                <a:cubicBezTo>
                  <a:pt x="2996313" y="1168093"/>
                  <a:pt x="2966381" y="1163377"/>
                  <a:pt x="2919182" y="1153944"/>
                </a:cubicBezTo>
                <a:cubicBezTo>
                  <a:pt x="2928121" y="1191633"/>
                  <a:pt x="2935314" y="1223265"/>
                  <a:pt x="2940761" y="1248840"/>
                </a:cubicBezTo>
                <a:cubicBezTo>
                  <a:pt x="2948600" y="1285621"/>
                  <a:pt x="2954407" y="1313577"/>
                  <a:pt x="2958182" y="1332707"/>
                </a:cubicBezTo>
                <a:cubicBezTo>
                  <a:pt x="2990786" y="1342315"/>
                  <a:pt x="3036903" y="1347119"/>
                  <a:pt x="3096533" y="1347119"/>
                </a:cubicBezTo>
                <a:cubicBezTo>
                  <a:pt x="3162642" y="1347119"/>
                  <a:pt x="3218179" y="1327940"/>
                  <a:pt x="3263146" y="1289583"/>
                </a:cubicBezTo>
                <a:cubicBezTo>
                  <a:pt x="3310991" y="1249191"/>
                  <a:pt x="3334915" y="1197661"/>
                  <a:pt x="3334915" y="1134993"/>
                </a:cubicBezTo>
                <a:cubicBezTo>
                  <a:pt x="3334915" y="1092226"/>
                  <a:pt x="3319678" y="1046466"/>
                  <a:pt x="3289205" y="997713"/>
                </a:cubicBezTo>
                <a:cubicBezTo>
                  <a:pt x="3258733" y="948960"/>
                  <a:pt x="3243497" y="916960"/>
                  <a:pt x="3243497" y="901713"/>
                </a:cubicBezTo>
                <a:cubicBezTo>
                  <a:pt x="3243497" y="882945"/>
                  <a:pt x="3250421" y="867808"/>
                  <a:pt x="3264268" y="856301"/>
                </a:cubicBezTo>
                <a:cubicBezTo>
                  <a:pt x="3276194" y="846501"/>
                  <a:pt x="3289092" y="841601"/>
                  <a:pt x="3302962" y="841601"/>
                </a:cubicBezTo>
                <a:cubicBezTo>
                  <a:pt x="3315262" y="841601"/>
                  <a:pt x="3338973" y="844684"/>
                  <a:pt x="3374093" y="850851"/>
                </a:cubicBezTo>
                <a:lnTo>
                  <a:pt x="3357752" y="496820"/>
                </a:lnTo>
                <a:cubicBezTo>
                  <a:pt x="3285748" y="479991"/>
                  <a:pt x="3223071" y="471577"/>
                  <a:pt x="3169722" y="471577"/>
                </a:cubicBezTo>
                <a:close/>
                <a:moveTo>
                  <a:pt x="3783955" y="461782"/>
                </a:moveTo>
                <a:cubicBezTo>
                  <a:pt x="3675022" y="461782"/>
                  <a:pt x="3586739" y="498901"/>
                  <a:pt x="3519105" y="573138"/>
                </a:cubicBezTo>
                <a:cubicBezTo>
                  <a:pt x="3447918" y="651615"/>
                  <a:pt x="3412324" y="759343"/>
                  <a:pt x="3412324" y="896322"/>
                </a:cubicBezTo>
                <a:cubicBezTo>
                  <a:pt x="3412324" y="1024476"/>
                  <a:pt x="3444846" y="1132513"/>
                  <a:pt x="3509888" y="1220433"/>
                </a:cubicBezTo>
                <a:cubicBezTo>
                  <a:pt x="3579580" y="1314685"/>
                  <a:pt x="3670935" y="1361811"/>
                  <a:pt x="3783955" y="1361811"/>
                </a:cubicBezTo>
                <a:cubicBezTo>
                  <a:pt x="3893919" y="1361811"/>
                  <a:pt x="3983939" y="1315039"/>
                  <a:pt x="4054016" y="1221496"/>
                </a:cubicBezTo>
                <a:cubicBezTo>
                  <a:pt x="4120312" y="1132629"/>
                  <a:pt x="4153460" y="1024238"/>
                  <a:pt x="4153460" y="896322"/>
                </a:cubicBezTo>
                <a:cubicBezTo>
                  <a:pt x="4153460" y="760414"/>
                  <a:pt x="4117761" y="652919"/>
                  <a:pt x="4046364" y="573835"/>
                </a:cubicBezTo>
                <a:cubicBezTo>
                  <a:pt x="3978640" y="499133"/>
                  <a:pt x="3891170" y="461782"/>
                  <a:pt x="3783955" y="461782"/>
                </a:cubicBezTo>
                <a:close/>
                <a:moveTo>
                  <a:pt x="11697167" y="206628"/>
                </a:moveTo>
                <a:lnTo>
                  <a:pt x="11743006" y="206628"/>
                </a:lnTo>
                <a:cubicBezTo>
                  <a:pt x="11754193" y="206628"/>
                  <a:pt x="11765039" y="207378"/>
                  <a:pt x="11775544" y="208879"/>
                </a:cubicBezTo>
                <a:cubicBezTo>
                  <a:pt x="11786049" y="210379"/>
                  <a:pt x="11796076" y="213994"/>
                  <a:pt x="11805625" y="219724"/>
                </a:cubicBezTo>
                <a:cubicBezTo>
                  <a:pt x="11815175" y="225454"/>
                  <a:pt x="11823225" y="234322"/>
                  <a:pt x="11829773" y="246327"/>
                </a:cubicBezTo>
                <a:cubicBezTo>
                  <a:pt x="11836321" y="258333"/>
                  <a:pt x="11839595" y="273613"/>
                  <a:pt x="11839595" y="292166"/>
                </a:cubicBezTo>
                <a:cubicBezTo>
                  <a:pt x="11839595" y="305809"/>
                  <a:pt x="11837686" y="318429"/>
                  <a:pt x="11833866" y="330025"/>
                </a:cubicBezTo>
                <a:cubicBezTo>
                  <a:pt x="11830046" y="341621"/>
                  <a:pt x="11824452" y="351580"/>
                  <a:pt x="11817085" y="359902"/>
                </a:cubicBezTo>
                <a:cubicBezTo>
                  <a:pt x="11809718" y="368224"/>
                  <a:pt x="11800237" y="374704"/>
                  <a:pt x="11788641" y="379343"/>
                </a:cubicBezTo>
                <a:cubicBezTo>
                  <a:pt x="11777045" y="383981"/>
                  <a:pt x="11762651" y="386300"/>
                  <a:pt x="11745462" y="386300"/>
                </a:cubicBezTo>
                <a:lnTo>
                  <a:pt x="11697167" y="386300"/>
                </a:lnTo>
                <a:close/>
                <a:moveTo>
                  <a:pt x="10116017" y="205809"/>
                </a:moveTo>
                <a:lnTo>
                  <a:pt x="10164312" y="205809"/>
                </a:lnTo>
                <a:cubicBezTo>
                  <a:pt x="10176590" y="205809"/>
                  <a:pt x="10186208" y="206218"/>
                  <a:pt x="10193166" y="207037"/>
                </a:cubicBezTo>
                <a:cubicBezTo>
                  <a:pt x="10200123" y="207855"/>
                  <a:pt x="10206331" y="208947"/>
                  <a:pt x="10211788" y="210311"/>
                </a:cubicBezTo>
                <a:cubicBezTo>
                  <a:pt x="10229796" y="215222"/>
                  <a:pt x="10242757" y="223681"/>
                  <a:pt x="10250669" y="235686"/>
                </a:cubicBezTo>
                <a:cubicBezTo>
                  <a:pt x="10258582" y="247692"/>
                  <a:pt x="10262538" y="262426"/>
                  <a:pt x="10262538" y="279888"/>
                </a:cubicBezTo>
                <a:cubicBezTo>
                  <a:pt x="10262538" y="291348"/>
                  <a:pt x="10260628" y="301716"/>
                  <a:pt x="10256809" y="310993"/>
                </a:cubicBezTo>
                <a:cubicBezTo>
                  <a:pt x="10252989" y="320270"/>
                  <a:pt x="10247259" y="328251"/>
                  <a:pt x="10239619" y="334936"/>
                </a:cubicBezTo>
                <a:cubicBezTo>
                  <a:pt x="10231979" y="341621"/>
                  <a:pt x="10222429" y="346805"/>
                  <a:pt x="10210969" y="350489"/>
                </a:cubicBezTo>
                <a:cubicBezTo>
                  <a:pt x="10199510" y="354172"/>
                  <a:pt x="10186140" y="356014"/>
                  <a:pt x="10170860" y="356014"/>
                </a:cubicBezTo>
                <a:lnTo>
                  <a:pt x="10116017" y="356014"/>
                </a:lnTo>
                <a:close/>
                <a:moveTo>
                  <a:pt x="10702251" y="202535"/>
                </a:moveTo>
                <a:cubicBezTo>
                  <a:pt x="10728445" y="202535"/>
                  <a:pt x="10750273" y="206969"/>
                  <a:pt x="10767735" y="215836"/>
                </a:cubicBezTo>
                <a:cubicBezTo>
                  <a:pt x="10785198" y="224704"/>
                  <a:pt x="10799182" y="237255"/>
                  <a:pt x="10809686" y="253490"/>
                </a:cubicBezTo>
                <a:cubicBezTo>
                  <a:pt x="10820191" y="269724"/>
                  <a:pt x="10827626" y="289233"/>
                  <a:pt x="10831992" y="312016"/>
                </a:cubicBezTo>
                <a:cubicBezTo>
                  <a:pt x="10836357" y="334800"/>
                  <a:pt x="10838540" y="360107"/>
                  <a:pt x="10838540" y="387937"/>
                </a:cubicBezTo>
                <a:cubicBezTo>
                  <a:pt x="10838540" y="413313"/>
                  <a:pt x="10836289" y="437255"/>
                  <a:pt x="10831787" y="459766"/>
                </a:cubicBezTo>
                <a:cubicBezTo>
                  <a:pt x="10827285" y="482276"/>
                  <a:pt x="10819577" y="501989"/>
                  <a:pt x="10808663" y="518906"/>
                </a:cubicBezTo>
                <a:cubicBezTo>
                  <a:pt x="10797749" y="535823"/>
                  <a:pt x="10783424" y="549193"/>
                  <a:pt x="10765689" y="559015"/>
                </a:cubicBezTo>
                <a:cubicBezTo>
                  <a:pt x="10747954" y="568838"/>
                  <a:pt x="10725853" y="573749"/>
                  <a:pt x="10699386" y="573749"/>
                </a:cubicBezTo>
                <a:cubicBezTo>
                  <a:pt x="10672919" y="573749"/>
                  <a:pt x="10650955" y="569452"/>
                  <a:pt x="10633493" y="560857"/>
                </a:cubicBezTo>
                <a:cubicBezTo>
                  <a:pt x="10616030" y="552262"/>
                  <a:pt x="10602115" y="539779"/>
                  <a:pt x="10591746" y="523408"/>
                </a:cubicBezTo>
                <a:cubicBezTo>
                  <a:pt x="10581378" y="507037"/>
                  <a:pt x="10574011" y="487324"/>
                  <a:pt x="10569645" y="464268"/>
                </a:cubicBezTo>
                <a:cubicBezTo>
                  <a:pt x="10565280" y="441212"/>
                  <a:pt x="10563097" y="415223"/>
                  <a:pt x="10563097" y="386300"/>
                </a:cubicBezTo>
                <a:cubicBezTo>
                  <a:pt x="10563097" y="361471"/>
                  <a:pt x="10565348" y="337937"/>
                  <a:pt x="10569850" y="315700"/>
                </a:cubicBezTo>
                <a:cubicBezTo>
                  <a:pt x="10574352" y="293463"/>
                  <a:pt x="10582060" y="274022"/>
                  <a:pt x="10592974" y="257378"/>
                </a:cubicBezTo>
                <a:cubicBezTo>
                  <a:pt x="10603888" y="240734"/>
                  <a:pt x="10618213" y="227432"/>
                  <a:pt x="10635948" y="217473"/>
                </a:cubicBezTo>
                <a:cubicBezTo>
                  <a:pt x="10653683" y="207514"/>
                  <a:pt x="10675785" y="202535"/>
                  <a:pt x="10702251" y="202535"/>
                </a:cubicBezTo>
                <a:close/>
                <a:moveTo>
                  <a:pt x="11625953" y="123544"/>
                </a:moveTo>
                <a:cubicBezTo>
                  <a:pt x="11615039" y="123544"/>
                  <a:pt x="11606239" y="126750"/>
                  <a:pt x="11599555" y="133162"/>
                </a:cubicBezTo>
                <a:cubicBezTo>
                  <a:pt x="11592869" y="139574"/>
                  <a:pt x="11589527" y="149192"/>
                  <a:pt x="11589527" y="162016"/>
                </a:cubicBezTo>
                <a:lnTo>
                  <a:pt x="11589527" y="638415"/>
                </a:lnTo>
                <a:cubicBezTo>
                  <a:pt x="11589527" y="641144"/>
                  <a:pt x="11590346" y="643599"/>
                  <a:pt x="11591983" y="645782"/>
                </a:cubicBezTo>
                <a:cubicBezTo>
                  <a:pt x="11593620" y="647965"/>
                  <a:pt x="11596485" y="649738"/>
                  <a:pt x="11600577" y="651103"/>
                </a:cubicBezTo>
                <a:cubicBezTo>
                  <a:pt x="11604670" y="652467"/>
                  <a:pt x="11610195" y="653558"/>
                  <a:pt x="11617153" y="654377"/>
                </a:cubicBezTo>
                <a:cubicBezTo>
                  <a:pt x="11624111" y="655196"/>
                  <a:pt x="11632774" y="655605"/>
                  <a:pt x="11643143" y="655605"/>
                </a:cubicBezTo>
                <a:cubicBezTo>
                  <a:pt x="11653784" y="655605"/>
                  <a:pt x="11662515" y="655196"/>
                  <a:pt x="11669336" y="654377"/>
                </a:cubicBezTo>
                <a:cubicBezTo>
                  <a:pt x="11676157" y="653558"/>
                  <a:pt x="11681615" y="652467"/>
                  <a:pt x="11685707" y="651103"/>
                </a:cubicBezTo>
                <a:cubicBezTo>
                  <a:pt x="11689800" y="649738"/>
                  <a:pt x="11692733" y="647965"/>
                  <a:pt x="11694507" y="645782"/>
                </a:cubicBezTo>
                <a:cubicBezTo>
                  <a:pt x="11696281" y="643599"/>
                  <a:pt x="11697167" y="641144"/>
                  <a:pt x="11697167" y="638415"/>
                </a:cubicBezTo>
                <a:lnTo>
                  <a:pt x="11697167" y="469384"/>
                </a:lnTo>
                <a:lnTo>
                  <a:pt x="11741369" y="469384"/>
                </a:lnTo>
                <a:cubicBezTo>
                  <a:pt x="11776294" y="469384"/>
                  <a:pt x="11806649" y="465291"/>
                  <a:pt x="11832433" y="457105"/>
                </a:cubicBezTo>
                <a:cubicBezTo>
                  <a:pt x="11858218" y="448920"/>
                  <a:pt x="11879977" y="436982"/>
                  <a:pt x="11897713" y="421294"/>
                </a:cubicBezTo>
                <a:cubicBezTo>
                  <a:pt x="11915449" y="405605"/>
                  <a:pt x="11928955" y="386300"/>
                  <a:pt x="11938231" y="363381"/>
                </a:cubicBezTo>
                <a:cubicBezTo>
                  <a:pt x="11947508" y="340461"/>
                  <a:pt x="11952147" y="314131"/>
                  <a:pt x="11952147" y="284390"/>
                </a:cubicBezTo>
                <a:cubicBezTo>
                  <a:pt x="11952147" y="262835"/>
                  <a:pt x="11949145" y="243394"/>
                  <a:pt x="11943143" y="226068"/>
                </a:cubicBezTo>
                <a:cubicBezTo>
                  <a:pt x="11937140" y="208742"/>
                  <a:pt x="11928409" y="193599"/>
                  <a:pt x="11916949" y="180638"/>
                </a:cubicBezTo>
                <a:cubicBezTo>
                  <a:pt x="11905489" y="167678"/>
                  <a:pt x="11891642" y="156968"/>
                  <a:pt x="11875407" y="148510"/>
                </a:cubicBezTo>
                <a:cubicBezTo>
                  <a:pt x="11859173" y="140052"/>
                  <a:pt x="11843143" y="134254"/>
                  <a:pt x="11827317" y="131116"/>
                </a:cubicBezTo>
                <a:cubicBezTo>
                  <a:pt x="11811492" y="127978"/>
                  <a:pt x="11797917" y="125932"/>
                  <a:pt x="11786594" y="124977"/>
                </a:cubicBezTo>
                <a:cubicBezTo>
                  <a:pt x="11775271" y="124022"/>
                  <a:pt x="11763334" y="123544"/>
                  <a:pt x="11750782" y="123544"/>
                </a:cubicBezTo>
                <a:close/>
                <a:moveTo>
                  <a:pt x="10040301" y="123544"/>
                </a:moveTo>
                <a:cubicBezTo>
                  <a:pt x="10031297" y="123544"/>
                  <a:pt x="10023725" y="126205"/>
                  <a:pt x="10017586" y="131525"/>
                </a:cubicBezTo>
                <a:cubicBezTo>
                  <a:pt x="10011447" y="136846"/>
                  <a:pt x="10008377" y="145509"/>
                  <a:pt x="10008377" y="157514"/>
                </a:cubicBezTo>
                <a:lnTo>
                  <a:pt x="10008377" y="638415"/>
                </a:lnTo>
                <a:cubicBezTo>
                  <a:pt x="10008377" y="641144"/>
                  <a:pt x="10009196" y="643599"/>
                  <a:pt x="10010833" y="645782"/>
                </a:cubicBezTo>
                <a:cubicBezTo>
                  <a:pt x="10012470" y="647965"/>
                  <a:pt x="10015335" y="649738"/>
                  <a:pt x="10019428" y="651103"/>
                </a:cubicBezTo>
                <a:cubicBezTo>
                  <a:pt x="10023520" y="652467"/>
                  <a:pt x="10029046" y="653558"/>
                  <a:pt x="10036003" y="654377"/>
                </a:cubicBezTo>
                <a:cubicBezTo>
                  <a:pt x="10042961" y="655196"/>
                  <a:pt x="10051624" y="655605"/>
                  <a:pt x="10061993" y="655605"/>
                </a:cubicBezTo>
                <a:cubicBezTo>
                  <a:pt x="10072634" y="655605"/>
                  <a:pt x="10081365" y="655196"/>
                  <a:pt x="10088186" y="654377"/>
                </a:cubicBezTo>
                <a:cubicBezTo>
                  <a:pt x="10095007" y="653558"/>
                  <a:pt x="10100465" y="652467"/>
                  <a:pt x="10104557" y="651103"/>
                </a:cubicBezTo>
                <a:cubicBezTo>
                  <a:pt x="10108650" y="649738"/>
                  <a:pt x="10111583" y="647965"/>
                  <a:pt x="10113357" y="645782"/>
                </a:cubicBezTo>
                <a:cubicBezTo>
                  <a:pt x="10115130" y="643599"/>
                  <a:pt x="10116017" y="641144"/>
                  <a:pt x="10116017" y="638415"/>
                </a:cubicBezTo>
                <a:lnTo>
                  <a:pt x="10116017" y="436641"/>
                </a:lnTo>
                <a:lnTo>
                  <a:pt x="10149578" y="436641"/>
                </a:lnTo>
                <a:cubicBezTo>
                  <a:pt x="10161038" y="436641"/>
                  <a:pt x="10171133" y="438415"/>
                  <a:pt x="10179864" y="441962"/>
                </a:cubicBezTo>
                <a:cubicBezTo>
                  <a:pt x="10188596" y="445509"/>
                  <a:pt x="10196304" y="450762"/>
                  <a:pt x="10202989" y="457719"/>
                </a:cubicBezTo>
                <a:cubicBezTo>
                  <a:pt x="10209673" y="464677"/>
                  <a:pt x="10215744" y="473340"/>
                  <a:pt x="10221201" y="483708"/>
                </a:cubicBezTo>
                <a:cubicBezTo>
                  <a:pt x="10226658" y="494077"/>
                  <a:pt x="10232252" y="505946"/>
                  <a:pt x="10237982" y="519315"/>
                </a:cubicBezTo>
                <a:lnTo>
                  <a:pt x="10285458" y="637597"/>
                </a:lnTo>
                <a:cubicBezTo>
                  <a:pt x="10286549" y="640871"/>
                  <a:pt x="10287914" y="643668"/>
                  <a:pt x="10289551" y="645987"/>
                </a:cubicBezTo>
                <a:cubicBezTo>
                  <a:pt x="10291188" y="648306"/>
                  <a:pt x="10293985" y="650216"/>
                  <a:pt x="10297941" y="651717"/>
                </a:cubicBezTo>
                <a:cubicBezTo>
                  <a:pt x="10301897" y="653217"/>
                  <a:pt x="10307286" y="654240"/>
                  <a:pt x="10314107" y="654786"/>
                </a:cubicBezTo>
                <a:cubicBezTo>
                  <a:pt x="10320929" y="655332"/>
                  <a:pt x="10330069" y="655605"/>
                  <a:pt x="10341529" y="655605"/>
                </a:cubicBezTo>
                <a:cubicBezTo>
                  <a:pt x="10355171" y="655605"/>
                  <a:pt x="10365949" y="655332"/>
                  <a:pt x="10373862" y="654786"/>
                </a:cubicBezTo>
                <a:cubicBezTo>
                  <a:pt x="10381775" y="654240"/>
                  <a:pt x="10387777" y="653286"/>
                  <a:pt x="10391870" y="651921"/>
                </a:cubicBezTo>
                <a:cubicBezTo>
                  <a:pt x="10395963" y="650557"/>
                  <a:pt x="10398555" y="648852"/>
                  <a:pt x="10399646" y="646805"/>
                </a:cubicBezTo>
                <a:cubicBezTo>
                  <a:pt x="10400738" y="644759"/>
                  <a:pt x="10401283" y="642235"/>
                  <a:pt x="10401283" y="639234"/>
                </a:cubicBezTo>
                <a:cubicBezTo>
                  <a:pt x="10401283" y="636505"/>
                  <a:pt x="10400601" y="632753"/>
                  <a:pt x="10399237" y="627979"/>
                </a:cubicBezTo>
                <a:cubicBezTo>
                  <a:pt x="10397873" y="623204"/>
                  <a:pt x="10395144" y="615632"/>
                  <a:pt x="10391051" y="605264"/>
                </a:cubicBezTo>
                <a:lnTo>
                  <a:pt x="10346440" y="500898"/>
                </a:lnTo>
                <a:cubicBezTo>
                  <a:pt x="10341256" y="488347"/>
                  <a:pt x="10335935" y="477092"/>
                  <a:pt x="10330478" y="467133"/>
                </a:cubicBezTo>
                <a:cubicBezTo>
                  <a:pt x="10325021" y="457174"/>
                  <a:pt x="10319223" y="448306"/>
                  <a:pt x="10313084" y="440530"/>
                </a:cubicBezTo>
                <a:cubicBezTo>
                  <a:pt x="10306945" y="432753"/>
                  <a:pt x="10300397" y="426137"/>
                  <a:pt x="10293439" y="420680"/>
                </a:cubicBezTo>
                <a:cubicBezTo>
                  <a:pt x="10286481" y="415223"/>
                  <a:pt x="10279046" y="410584"/>
                  <a:pt x="10271133" y="406764"/>
                </a:cubicBezTo>
                <a:cubicBezTo>
                  <a:pt x="10287504" y="401580"/>
                  <a:pt x="10302102" y="394759"/>
                  <a:pt x="10314926" y="386300"/>
                </a:cubicBezTo>
                <a:cubicBezTo>
                  <a:pt x="10327750" y="377842"/>
                  <a:pt x="10338528" y="367883"/>
                  <a:pt x="10347259" y="356423"/>
                </a:cubicBezTo>
                <a:cubicBezTo>
                  <a:pt x="10355990" y="344963"/>
                  <a:pt x="10362607" y="331935"/>
                  <a:pt x="10367109" y="317337"/>
                </a:cubicBezTo>
                <a:cubicBezTo>
                  <a:pt x="10371611" y="302739"/>
                  <a:pt x="10373862" y="286573"/>
                  <a:pt x="10373862" y="268838"/>
                </a:cubicBezTo>
                <a:cubicBezTo>
                  <a:pt x="10373862" y="247828"/>
                  <a:pt x="10370724" y="229206"/>
                  <a:pt x="10364449" y="212971"/>
                </a:cubicBezTo>
                <a:cubicBezTo>
                  <a:pt x="10358173" y="196737"/>
                  <a:pt x="10349101" y="182685"/>
                  <a:pt x="10337232" y="170816"/>
                </a:cubicBezTo>
                <a:cubicBezTo>
                  <a:pt x="10325363" y="158947"/>
                  <a:pt x="10310901" y="149329"/>
                  <a:pt x="10293848" y="141962"/>
                </a:cubicBezTo>
                <a:cubicBezTo>
                  <a:pt x="10276795" y="134595"/>
                  <a:pt x="10257627" y="129411"/>
                  <a:pt x="10236345" y="126409"/>
                </a:cubicBezTo>
                <a:cubicBezTo>
                  <a:pt x="10228978" y="125591"/>
                  <a:pt x="10220792" y="124908"/>
                  <a:pt x="10211788" y="124363"/>
                </a:cubicBezTo>
                <a:cubicBezTo>
                  <a:pt x="10202784" y="123817"/>
                  <a:pt x="10191324" y="123544"/>
                  <a:pt x="10177409" y="123544"/>
                </a:cubicBezTo>
                <a:close/>
                <a:moveTo>
                  <a:pt x="11100217" y="121089"/>
                </a:moveTo>
                <a:cubicBezTo>
                  <a:pt x="11089576" y="121089"/>
                  <a:pt x="11080845" y="121498"/>
                  <a:pt x="11074024" y="122316"/>
                </a:cubicBezTo>
                <a:cubicBezTo>
                  <a:pt x="11067202" y="123135"/>
                  <a:pt x="11061677" y="124226"/>
                  <a:pt x="11057448" y="125591"/>
                </a:cubicBezTo>
                <a:cubicBezTo>
                  <a:pt x="11053219" y="126955"/>
                  <a:pt x="11050286" y="128728"/>
                  <a:pt x="11048649" y="130911"/>
                </a:cubicBezTo>
                <a:cubicBezTo>
                  <a:pt x="11047011" y="133094"/>
                  <a:pt x="11046193" y="135550"/>
                  <a:pt x="11046193" y="138278"/>
                </a:cubicBezTo>
                <a:lnTo>
                  <a:pt x="11046193" y="460379"/>
                </a:lnTo>
                <a:cubicBezTo>
                  <a:pt x="11046193" y="494213"/>
                  <a:pt x="11051036" y="523749"/>
                  <a:pt x="11060722" y="548988"/>
                </a:cubicBezTo>
                <a:cubicBezTo>
                  <a:pt x="11070409" y="574227"/>
                  <a:pt x="11084392" y="595305"/>
                  <a:pt x="11102673" y="612222"/>
                </a:cubicBezTo>
                <a:cubicBezTo>
                  <a:pt x="11120954" y="629138"/>
                  <a:pt x="11143328" y="641758"/>
                  <a:pt x="11169795" y="650080"/>
                </a:cubicBezTo>
                <a:cubicBezTo>
                  <a:pt x="11196261" y="658402"/>
                  <a:pt x="11226138" y="662563"/>
                  <a:pt x="11259426" y="662563"/>
                </a:cubicBezTo>
                <a:cubicBezTo>
                  <a:pt x="11294897" y="662563"/>
                  <a:pt x="11326275" y="657924"/>
                  <a:pt x="11353560" y="648647"/>
                </a:cubicBezTo>
                <a:cubicBezTo>
                  <a:pt x="11380845" y="639370"/>
                  <a:pt x="11403765" y="625864"/>
                  <a:pt x="11422319" y="608129"/>
                </a:cubicBezTo>
                <a:cubicBezTo>
                  <a:pt x="11440873" y="590393"/>
                  <a:pt x="11454925" y="568702"/>
                  <a:pt x="11464474" y="543054"/>
                </a:cubicBezTo>
                <a:cubicBezTo>
                  <a:pt x="11474024" y="517406"/>
                  <a:pt x="11478799" y="488347"/>
                  <a:pt x="11478799" y="455878"/>
                </a:cubicBezTo>
                <a:lnTo>
                  <a:pt x="11478799" y="138278"/>
                </a:lnTo>
                <a:cubicBezTo>
                  <a:pt x="11478799" y="135550"/>
                  <a:pt x="11477981" y="133094"/>
                  <a:pt x="11476343" y="130911"/>
                </a:cubicBezTo>
                <a:cubicBezTo>
                  <a:pt x="11474706" y="128728"/>
                  <a:pt x="11471841" y="126955"/>
                  <a:pt x="11467749" y="125591"/>
                </a:cubicBezTo>
                <a:cubicBezTo>
                  <a:pt x="11463656" y="124226"/>
                  <a:pt x="11458267" y="123135"/>
                  <a:pt x="11451582" y="122316"/>
                </a:cubicBezTo>
                <a:cubicBezTo>
                  <a:pt x="11444897" y="121498"/>
                  <a:pt x="11436371" y="121089"/>
                  <a:pt x="11426002" y="121089"/>
                </a:cubicBezTo>
                <a:cubicBezTo>
                  <a:pt x="11415634" y="121089"/>
                  <a:pt x="11406971" y="121498"/>
                  <a:pt x="11400013" y="122316"/>
                </a:cubicBezTo>
                <a:cubicBezTo>
                  <a:pt x="11393055" y="123135"/>
                  <a:pt x="11387530" y="124226"/>
                  <a:pt x="11383437" y="125591"/>
                </a:cubicBezTo>
                <a:cubicBezTo>
                  <a:pt x="11379345" y="126955"/>
                  <a:pt x="11376480" y="128728"/>
                  <a:pt x="11374843" y="130911"/>
                </a:cubicBezTo>
                <a:cubicBezTo>
                  <a:pt x="11373205" y="133094"/>
                  <a:pt x="11372387" y="135550"/>
                  <a:pt x="11372387" y="138278"/>
                </a:cubicBezTo>
                <a:lnTo>
                  <a:pt x="11372387" y="457105"/>
                </a:lnTo>
                <a:cubicBezTo>
                  <a:pt x="11372387" y="475659"/>
                  <a:pt x="11369863" y="492235"/>
                  <a:pt x="11364815" y="506832"/>
                </a:cubicBezTo>
                <a:cubicBezTo>
                  <a:pt x="11359767" y="521430"/>
                  <a:pt x="11352605" y="533708"/>
                  <a:pt x="11343328" y="543667"/>
                </a:cubicBezTo>
                <a:cubicBezTo>
                  <a:pt x="11334051" y="553627"/>
                  <a:pt x="11322728" y="561198"/>
                  <a:pt x="11309358" y="566382"/>
                </a:cubicBezTo>
                <a:cubicBezTo>
                  <a:pt x="11295989" y="571567"/>
                  <a:pt x="11280845" y="574159"/>
                  <a:pt x="11263928" y="574159"/>
                </a:cubicBezTo>
                <a:cubicBezTo>
                  <a:pt x="11247285" y="574159"/>
                  <a:pt x="11232209" y="571635"/>
                  <a:pt x="11218703" y="566587"/>
                </a:cubicBezTo>
                <a:cubicBezTo>
                  <a:pt x="11205197" y="561539"/>
                  <a:pt x="11193601" y="553968"/>
                  <a:pt x="11183915" y="543872"/>
                </a:cubicBezTo>
                <a:cubicBezTo>
                  <a:pt x="11174229" y="533777"/>
                  <a:pt x="11166793" y="521021"/>
                  <a:pt x="11161609" y="505605"/>
                </a:cubicBezTo>
                <a:cubicBezTo>
                  <a:pt x="11156425" y="490189"/>
                  <a:pt x="11153833" y="471976"/>
                  <a:pt x="11153833" y="450966"/>
                </a:cubicBezTo>
                <a:lnTo>
                  <a:pt x="11153833" y="138278"/>
                </a:lnTo>
                <a:cubicBezTo>
                  <a:pt x="11153833" y="135550"/>
                  <a:pt x="11152946" y="133094"/>
                  <a:pt x="11151173" y="130911"/>
                </a:cubicBezTo>
                <a:cubicBezTo>
                  <a:pt x="11149399" y="128728"/>
                  <a:pt x="11146466" y="126955"/>
                  <a:pt x="11142373" y="125591"/>
                </a:cubicBezTo>
                <a:cubicBezTo>
                  <a:pt x="11138280" y="124226"/>
                  <a:pt x="11132823" y="123135"/>
                  <a:pt x="11126002" y="122316"/>
                </a:cubicBezTo>
                <a:cubicBezTo>
                  <a:pt x="11119181" y="121498"/>
                  <a:pt x="11110586" y="121089"/>
                  <a:pt x="11100217" y="121089"/>
                </a:cubicBezTo>
                <a:close/>
                <a:moveTo>
                  <a:pt x="9722999" y="114540"/>
                </a:moveTo>
                <a:cubicBezTo>
                  <a:pt x="9681253" y="114540"/>
                  <a:pt x="9643395" y="120952"/>
                  <a:pt x="9609425" y="133776"/>
                </a:cubicBezTo>
                <a:cubicBezTo>
                  <a:pt x="9575455" y="146600"/>
                  <a:pt x="9546464" y="165086"/>
                  <a:pt x="9522453" y="189233"/>
                </a:cubicBezTo>
                <a:cubicBezTo>
                  <a:pt x="9498442" y="213381"/>
                  <a:pt x="9479888" y="242712"/>
                  <a:pt x="9466792" y="277228"/>
                </a:cubicBezTo>
                <a:cubicBezTo>
                  <a:pt x="9453695" y="311744"/>
                  <a:pt x="9447146" y="350693"/>
                  <a:pt x="9447146" y="394077"/>
                </a:cubicBezTo>
                <a:cubicBezTo>
                  <a:pt x="9447146" y="436096"/>
                  <a:pt x="9453285" y="473681"/>
                  <a:pt x="9465564" y="506832"/>
                </a:cubicBezTo>
                <a:cubicBezTo>
                  <a:pt x="9477842" y="539984"/>
                  <a:pt x="9495577" y="568088"/>
                  <a:pt x="9518770" y="591144"/>
                </a:cubicBezTo>
                <a:cubicBezTo>
                  <a:pt x="9541962" y="614200"/>
                  <a:pt x="9570271" y="631798"/>
                  <a:pt x="9603695" y="643940"/>
                </a:cubicBezTo>
                <a:cubicBezTo>
                  <a:pt x="9637119" y="656082"/>
                  <a:pt x="9674977" y="662153"/>
                  <a:pt x="9717269" y="662153"/>
                </a:cubicBezTo>
                <a:cubicBezTo>
                  <a:pt x="9731730" y="662153"/>
                  <a:pt x="9746123" y="661471"/>
                  <a:pt x="9760448" y="660107"/>
                </a:cubicBezTo>
                <a:cubicBezTo>
                  <a:pt x="9774773" y="658743"/>
                  <a:pt x="9788961" y="656696"/>
                  <a:pt x="9803013" y="653968"/>
                </a:cubicBezTo>
                <a:cubicBezTo>
                  <a:pt x="9817065" y="651239"/>
                  <a:pt x="9830639" y="647965"/>
                  <a:pt x="9843736" y="644145"/>
                </a:cubicBezTo>
                <a:cubicBezTo>
                  <a:pt x="9856833" y="640325"/>
                  <a:pt x="9867815" y="636642"/>
                  <a:pt x="9876683" y="633095"/>
                </a:cubicBezTo>
                <a:cubicBezTo>
                  <a:pt x="9885551" y="629548"/>
                  <a:pt x="9891417" y="624704"/>
                  <a:pt x="9894282" y="618565"/>
                </a:cubicBezTo>
                <a:cubicBezTo>
                  <a:pt x="9897147" y="612426"/>
                  <a:pt x="9898579" y="605264"/>
                  <a:pt x="9898579" y="597078"/>
                </a:cubicBezTo>
                <a:lnTo>
                  <a:pt x="9898579" y="386300"/>
                </a:lnTo>
                <a:cubicBezTo>
                  <a:pt x="9898579" y="380843"/>
                  <a:pt x="9897897" y="376000"/>
                  <a:pt x="9896533" y="371771"/>
                </a:cubicBezTo>
                <a:cubicBezTo>
                  <a:pt x="9895169" y="367542"/>
                  <a:pt x="9893190" y="363927"/>
                  <a:pt x="9890598" y="360925"/>
                </a:cubicBezTo>
                <a:cubicBezTo>
                  <a:pt x="9888006" y="357924"/>
                  <a:pt x="9885005" y="355673"/>
                  <a:pt x="9881594" y="354172"/>
                </a:cubicBezTo>
                <a:cubicBezTo>
                  <a:pt x="9878183" y="352671"/>
                  <a:pt x="9874295" y="351921"/>
                  <a:pt x="9869930" y="351921"/>
                </a:cubicBezTo>
                <a:lnTo>
                  <a:pt x="9691076" y="351921"/>
                </a:lnTo>
                <a:cubicBezTo>
                  <a:pt x="9688620" y="351921"/>
                  <a:pt x="9686437" y="352671"/>
                  <a:pt x="9684527" y="354172"/>
                </a:cubicBezTo>
                <a:cubicBezTo>
                  <a:pt x="9682617" y="355673"/>
                  <a:pt x="9680980" y="357992"/>
                  <a:pt x="9679616" y="361130"/>
                </a:cubicBezTo>
                <a:cubicBezTo>
                  <a:pt x="9678252" y="364268"/>
                  <a:pt x="9677228" y="368429"/>
                  <a:pt x="9676546" y="373613"/>
                </a:cubicBezTo>
                <a:cubicBezTo>
                  <a:pt x="9675864" y="378797"/>
                  <a:pt x="9675523" y="385209"/>
                  <a:pt x="9675523" y="392849"/>
                </a:cubicBezTo>
                <a:cubicBezTo>
                  <a:pt x="9675523" y="407583"/>
                  <a:pt x="9676887" y="418019"/>
                  <a:pt x="9679616" y="424158"/>
                </a:cubicBezTo>
                <a:cubicBezTo>
                  <a:pt x="9682344" y="430298"/>
                  <a:pt x="9686164" y="433367"/>
                  <a:pt x="9691076" y="433367"/>
                </a:cubicBezTo>
                <a:lnTo>
                  <a:pt x="9791349" y="433367"/>
                </a:lnTo>
                <a:lnTo>
                  <a:pt x="9791349" y="556150"/>
                </a:lnTo>
                <a:cubicBezTo>
                  <a:pt x="9781253" y="561607"/>
                  <a:pt x="9770339" y="565700"/>
                  <a:pt x="9758606" y="568429"/>
                </a:cubicBezTo>
                <a:cubicBezTo>
                  <a:pt x="9746874" y="571157"/>
                  <a:pt x="9735005" y="572522"/>
                  <a:pt x="9722999" y="572522"/>
                </a:cubicBezTo>
                <a:cubicBezTo>
                  <a:pt x="9698443" y="572522"/>
                  <a:pt x="9676001" y="568565"/>
                  <a:pt x="9655673" y="560652"/>
                </a:cubicBezTo>
                <a:cubicBezTo>
                  <a:pt x="9635346" y="552740"/>
                  <a:pt x="9617951" y="541007"/>
                  <a:pt x="9603490" y="525455"/>
                </a:cubicBezTo>
                <a:cubicBezTo>
                  <a:pt x="9589029" y="509902"/>
                  <a:pt x="9577774" y="490598"/>
                  <a:pt x="9569725" y="467542"/>
                </a:cubicBezTo>
                <a:cubicBezTo>
                  <a:pt x="9561676" y="444486"/>
                  <a:pt x="9557651" y="417815"/>
                  <a:pt x="9557651" y="387528"/>
                </a:cubicBezTo>
                <a:cubicBezTo>
                  <a:pt x="9557651" y="359970"/>
                  <a:pt x="9561608" y="334800"/>
                  <a:pt x="9569520" y="312016"/>
                </a:cubicBezTo>
                <a:cubicBezTo>
                  <a:pt x="9577433" y="289233"/>
                  <a:pt x="9588756" y="269724"/>
                  <a:pt x="9603490" y="253490"/>
                </a:cubicBezTo>
                <a:cubicBezTo>
                  <a:pt x="9618224" y="237255"/>
                  <a:pt x="9635960" y="224704"/>
                  <a:pt x="9656696" y="215836"/>
                </a:cubicBezTo>
                <a:cubicBezTo>
                  <a:pt x="9677433" y="206969"/>
                  <a:pt x="9700625" y="202535"/>
                  <a:pt x="9726273" y="202535"/>
                </a:cubicBezTo>
                <a:cubicBezTo>
                  <a:pt x="9750284" y="202535"/>
                  <a:pt x="9771362" y="204990"/>
                  <a:pt x="9789507" y="209902"/>
                </a:cubicBezTo>
                <a:cubicBezTo>
                  <a:pt x="9807651" y="214813"/>
                  <a:pt x="9823272" y="220134"/>
                  <a:pt x="9836369" y="225864"/>
                </a:cubicBezTo>
                <a:cubicBezTo>
                  <a:pt x="9849466" y="231594"/>
                  <a:pt x="9859971" y="236914"/>
                  <a:pt x="9867883" y="241825"/>
                </a:cubicBezTo>
                <a:cubicBezTo>
                  <a:pt x="9875796" y="246737"/>
                  <a:pt x="9881526" y="249192"/>
                  <a:pt x="9885073" y="249192"/>
                </a:cubicBezTo>
                <a:cubicBezTo>
                  <a:pt x="9887529" y="249192"/>
                  <a:pt x="9889643" y="248510"/>
                  <a:pt x="9891417" y="247146"/>
                </a:cubicBezTo>
                <a:cubicBezTo>
                  <a:pt x="9893190" y="245782"/>
                  <a:pt x="9894691" y="243394"/>
                  <a:pt x="9895919" y="239984"/>
                </a:cubicBezTo>
                <a:cubicBezTo>
                  <a:pt x="9897147" y="236573"/>
                  <a:pt x="9898102" y="232003"/>
                  <a:pt x="9898784" y="226273"/>
                </a:cubicBezTo>
                <a:cubicBezTo>
                  <a:pt x="9899466" y="220543"/>
                  <a:pt x="9899807" y="213722"/>
                  <a:pt x="9899807" y="205809"/>
                </a:cubicBezTo>
                <a:cubicBezTo>
                  <a:pt x="9899807" y="192166"/>
                  <a:pt x="9898989" y="181866"/>
                  <a:pt x="9897351" y="174909"/>
                </a:cubicBezTo>
                <a:cubicBezTo>
                  <a:pt x="9895714" y="167951"/>
                  <a:pt x="9893054" y="162562"/>
                  <a:pt x="9889371" y="158742"/>
                </a:cubicBezTo>
                <a:cubicBezTo>
                  <a:pt x="9885687" y="154922"/>
                  <a:pt x="9879207" y="150420"/>
                  <a:pt x="9869930" y="145236"/>
                </a:cubicBezTo>
                <a:cubicBezTo>
                  <a:pt x="9860653" y="140052"/>
                  <a:pt x="9848988" y="135209"/>
                  <a:pt x="9834937" y="130707"/>
                </a:cubicBezTo>
                <a:cubicBezTo>
                  <a:pt x="9820885" y="126205"/>
                  <a:pt x="9804445" y="122385"/>
                  <a:pt x="9785619" y="119247"/>
                </a:cubicBezTo>
                <a:cubicBezTo>
                  <a:pt x="9766792" y="116109"/>
                  <a:pt x="9745919" y="114540"/>
                  <a:pt x="9722999" y="114540"/>
                </a:cubicBezTo>
                <a:close/>
                <a:moveTo>
                  <a:pt x="10705935" y="114131"/>
                </a:moveTo>
                <a:cubicBezTo>
                  <a:pt x="10663915" y="114131"/>
                  <a:pt x="10627012" y="120543"/>
                  <a:pt x="10595225" y="133367"/>
                </a:cubicBezTo>
                <a:cubicBezTo>
                  <a:pt x="10563438" y="146191"/>
                  <a:pt x="10536767" y="164608"/>
                  <a:pt x="10515211" y="188619"/>
                </a:cubicBezTo>
                <a:cubicBezTo>
                  <a:pt x="10493656" y="212630"/>
                  <a:pt x="10477421" y="241757"/>
                  <a:pt x="10466507" y="276000"/>
                </a:cubicBezTo>
                <a:cubicBezTo>
                  <a:pt x="10455593" y="310243"/>
                  <a:pt x="10450136" y="348783"/>
                  <a:pt x="10450136" y="391621"/>
                </a:cubicBezTo>
                <a:cubicBezTo>
                  <a:pt x="10450136" y="438279"/>
                  <a:pt x="10455252" y="478661"/>
                  <a:pt x="10465484" y="512767"/>
                </a:cubicBezTo>
                <a:cubicBezTo>
                  <a:pt x="10475716" y="546873"/>
                  <a:pt x="10491064" y="574977"/>
                  <a:pt x="10511528" y="597078"/>
                </a:cubicBezTo>
                <a:cubicBezTo>
                  <a:pt x="10531992" y="619179"/>
                  <a:pt x="10557572" y="635618"/>
                  <a:pt x="10588267" y="646396"/>
                </a:cubicBezTo>
                <a:cubicBezTo>
                  <a:pt x="10618963" y="657174"/>
                  <a:pt x="10654911" y="662563"/>
                  <a:pt x="10696112" y="662563"/>
                </a:cubicBezTo>
                <a:cubicBezTo>
                  <a:pt x="10737858" y="662563"/>
                  <a:pt x="10774625" y="656219"/>
                  <a:pt x="10806412" y="643531"/>
                </a:cubicBezTo>
                <a:cubicBezTo>
                  <a:pt x="10838199" y="630844"/>
                  <a:pt x="10864871" y="612426"/>
                  <a:pt x="10886426" y="588279"/>
                </a:cubicBezTo>
                <a:cubicBezTo>
                  <a:pt x="10907981" y="564131"/>
                  <a:pt x="10924216" y="534732"/>
                  <a:pt x="10935130" y="500080"/>
                </a:cubicBezTo>
                <a:cubicBezTo>
                  <a:pt x="10946044" y="465427"/>
                  <a:pt x="10951501" y="426137"/>
                  <a:pt x="10951501" y="382207"/>
                </a:cubicBezTo>
                <a:cubicBezTo>
                  <a:pt x="10951501" y="336368"/>
                  <a:pt x="10946249" y="296600"/>
                  <a:pt x="10935744" y="262903"/>
                </a:cubicBezTo>
                <a:cubicBezTo>
                  <a:pt x="10925239" y="229206"/>
                  <a:pt x="10909687" y="201307"/>
                  <a:pt x="10889086" y="179206"/>
                </a:cubicBezTo>
                <a:cubicBezTo>
                  <a:pt x="10868486" y="157105"/>
                  <a:pt x="10842838" y="140734"/>
                  <a:pt x="10812142" y="130093"/>
                </a:cubicBezTo>
                <a:cubicBezTo>
                  <a:pt x="10781446" y="119451"/>
                  <a:pt x="10746044" y="114131"/>
                  <a:pt x="10705935" y="114131"/>
                </a:cubicBezTo>
                <a:close/>
                <a:moveTo>
                  <a:pt x="0" y="0"/>
                </a:moveTo>
                <a:lnTo>
                  <a:pt x="12191999" y="0"/>
                </a:lnTo>
                <a:lnTo>
                  <a:pt x="12191999" y="6858000"/>
                </a:lnTo>
                <a:lnTo>
                  <a:pt x="0" y="6858000"/>
                </a:lnTo>
                <a:close/>
              </a:path>
            </a:pathLst>
          </a:cu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6350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8800" b="1" cap="none" spc="0" dirty="0">
              <a:ln w="6350">
                <a:noFill/>
                <a:prstDash val="solid"/>
              </a:ln>
              <a:blipFill dpi="0"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ffectLst/>
              <a:latin typeface="Showcard Gothic" panose="04020904020102020604" pitchFamily="82" charset="0"/>
              <a:cs typeface="Aharoni" panose="02010803020104030203" pitchFamily="2" charset="-79"/>
            </a:endParaRPr>
          </a:p>
        </p:txBody>
      </p:sp>
      <p:pic>
        <p:nvPicPr>
          <p:cNvPr id="4" name="Picture 2" descr="Logo Trường Đại học Kinh tế Tài chính TP.HCM | Kinh tế, Tài chính, Kính">
            <a:extLst>
              <a:ext uri="{FF2B5EF4-FFF2-40B4-BE49-F238E27FC236}">
                <a16:creationId xmlns="" xmlns:a16="http://schemas.microsoft.com/office/drawing/2014/main" id="{442A4BE4-184A-4EB1-B670-97400A37E0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173621"/>
            <a:ext cx="1574157" cy="1574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13A19D9A-E204-4CF4-9AE1-A27083E148C8}"/>
              </a:ext>
            </a:extLst>
          </p:cNvPr>
          <p:cNvSpPr/>
          <p:nvPr/>
        </p:nvSpPr>
        <p:spPr>
          <a:xfrm>
            <a:off x="236220" y="2286000"/>
            <a:ext cx="11719560" cy="4267200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38100" marR="273685">
              <a:lnSpc>
                <a:spcPct val="100000"/>
              </a:lnSpc>
              <a:spcBef>
                <a:spcPts val="100"/>
              </a:spcBef>
              <a:tabLst>
                <a:tab pos="380365" algn="l"/>
                <a:tab pos="381000" algn="l"/>
              </a:tabLst>
            </a:pPr>
            <a:r>
              <a:rPr lang="en-US" sz="2400" b="1" spc="-10" dirty="0">
                <a:ln>
                  <a:solidFill>
                    <a:schemeClr val="tx1"/>
                  </a:solidFill>
                </a:ln>
                <a:solidFill>
                  <a:srgbClr val="FF0000"/>
                </a:solidFill>
                <a:latin typeface="Arial Black" panose="020B0A04020102020204" pitchFamily="34" charset="0"/>
                <a:cs typeface="Calibri"/>
              </a:rPr>
              <a:t>Normalization-</a:t>
            </a:r>
            <a:r>
              <a:rPr lang="en-US" sz="2400" b="1" spc="-10" dirty="0">
                <a:latin typeface="Arial Black" panose="020B0A04020102020204" pitchFamily="34" charset="0"/>
                <a:cs typeface="Calibri"/>
              </a:rPr>
              <a:t>The</a:t>
            </a:r>
            <a:r>
              <a:rPr lang="en-US" sz="2400" b="1" dirty="0">
                <a:latin typeface="Arial Black" panose="020B0A04020102020204" pitchFamily="34" charset="0"/>
                <a:cs typeface="Calibri"/>
              </a:rPr>
              <a:t> </a:t>
            </a:r>
            <a:r>
              <a:rPr lang="en-US" sz="2400" b="1" spc="-5" dirty="0">
                <a:latin typeface="Arial Black" panose="020B0A04020102020204" pitchFamily="34" charset="0"/>
                <a:cs typeface="Calibri"/>
              </a:rPr>
              <a:t>image</a:t>
            </a:r>
            <a:r>
              <a:rPr lang="en-US" sz="2400" b="1" dirty="0">
                <a:latin typeface="Arial Black" panose="020B0A04020102020204" pitchFamily="34" charset="0"/>
                <a:cs typeface="Calibri"/>
              </a:rPr>
              <a:t> </a:t>
            </a:r>
            <a:r>
              <a:rPr lang="en-US" sz="2400" b="1" spc="-5" dirty="0">
                <a:latin typeface="Arial Black" panose="020B0A04020102020204" pitchFamily="34" charset="0"/>
                <a:cs typeface="Calibri"/>
              </a:rPr>
              <a:t>of</a:t>
            </a:r>
            <a:r>
              <a:rPr lang="en-US" sz="2400" b="1" dirty="0">
                <a:latin typeface="Arial Black" panose="020B0A04020102020204" pitchFamily="34" charset="0"/>
                <a:cs typeface="Calibri"/>
              </a:rPr>
              <a:t> </a:t>
            </a:r>
            <a:r>
              <a:rPr lang="en-US" sz="2400" b="1" spc="-5" dirty="0">
                <a:latin typeface="Arial Black" panose="020B0A04020102020204" pitchFamily="34" charset="0"/>
                <a:cs typeface="Calibri"/>
              </a:rPr>
              <a:t>the</a:t>
            </a:r>
            <a:r>
              <a:rPr lang="en-US" sz="2400" b="1" dirty="0">
                <a:latin typeface="Arial Black" panose="020B0A04020102020204" pitchFamily="34" charset="0"/>
                <a:cs typeface="Calibri"/>
              </a:rPr>
              <a:t> </a:t>
            </a:r>
            <a:r>
              <a:rPr lang="en-US" sz="2400" b="1" spc="-5" dirty="0">
                <a:latin typeface="Arial Black" panose="020B0A04020102020204" pitchFamily="34" charset="0"/>
                <a:cs typeface="Calibri"/>
              </a:rPr>
              <a:t>head</a:t>
            </a:r>
            <a:r>
              <a:rPr lang="en-US" sz="2400" b="1" spc="-10" dirty="0">
                <a:latin typeface="Arial Black" panose="020B0A04020102020204" pitchFamily="34" charset="0"/>
                <a:cs typeface="Calibri"/>
              </a:rPr>
              <a:t> is</a:t>
            </a:r>
            <a:r>
              <a:rPr lang="en-US" sz="2400" b="1" dirty="0">
                <a:latin typeface="Arial Black" panose="020B0A04020102020204" pitchFamily="34" charset="0"/>
                <a:cs typeface="Calibri"/>
              </a:rPr>
              <a:t> </a:t>
            </a:r>
            <a:r>
              <a:rPr lang="en-US" sz="2400" b="1" spc="-5" dirty="0">
                <a:latin typeface="Arial Black" panose="020B0A04020102020204" pitchFamily="34" charset="0"/>
                <a:cs typeface="Calibri"/>
              </a:rPr>
              <a:t>scaled</a:t>
            </a:r>
            <a:r>
              <a:rPr lang="en-US" sz="2400" b="1" spc="-10" dirty="0">
                <a:latin typeface="Arial Black" panose="020B0A04020102020204" pitchFamily="34" charset="0"/>
                <a:cs typeface="Calibri"/>
              </a:rPr>
              <a:t> </a:t>
            </a:r>
            <a:r>
              <a:rPr lang="en-US" sz="2400" b="1" spc="-5" dirty="0">
                <a:latin typeface="Arial Black" panose="020B0A04020102020204" pitchFamily="34" charset="0"/>
                <a:cs typeface="Calibri"/>
              </a:rPr>
              <a:t>and </a:t>
            </a:r>
            <a:r>
              <a:rPr lang="en-US" sz="2400" b="1" dirty="0">
                <a:latin typeface="Arial Black" panose="020B0A04020102020204" pitchFamily="34" charset="0"/>
                <a:cs typeface="Calibri"/>
              </a:rPr>
              <a:t> </a:t>
            </a:r>
            <a:r>
              <a:rPr lang="en-US" sz="2400" b="1" spc="-5" dirty="0">
                <a:latin typeface="Arial Black" panose="020B0A04020102020204" pitchFamily="34" charset="0"/>
                <a:cs typeface="Calibri"/>
              </a:rPr>
              <a:t>rotated so that it </a:t>
            </a:r>
            <a:r>
              <a:rPr lang="en-US" sz="2400" b="1" dirty="0">
                <a:latin typeface="Arial Black" panose="020B0A04020102020204" pitchFamily="34" charset="0"/>
                <a:cs typeface="Calibri"/>
              </a:rPr>
              <a:t>can </a:t>
            </a:r>
            <a:r>
              <a:rPr lang="en-US" sz="2400" b="1" spc="-5" dirty="0">
                <a:latin typeface="Arial Black" panose="020B0A04020102020204" pitchFamily="34" charset="0"/>
                <a:cs typeface="Calibri"/>
              </a:rPr>
              <a:t>be </a:t>
            </a:r>
            <a:r>
              <a:rPr lang="en-US" sz="2400" b="1" spc="-10" dirty="0">
                <a:latin typeface="Arial Black" panose="020B0A04020102020204" pitchFamily="34" charset="0"/>
                <a:cs typeface="Calibri"/>
              </a:rPr>
              <a:t>registered </a:t>
            </a:r>
            <a:r>
              <a:rPr lang="en-US" sz="2400" b="1" dirty="0">
                <a:latin typeface="Arial Black" panose="020B0A04020102020204" pitchFamily="34" charset="0"/>
                <a:cs typeface="Calibri"/>
              </a:rPr>
              <a:t>and </a:t>
            </a:r>
            <a:r>
              <a:rPr lang="en-US" sz="2400" b="1" spc="-5" dirty="0">
                <a:latin typeface="Arial Black" panose="020B0A04020102020204" pitchFamily="34" charset="0"/>
                <a:cs typeface="Calibri"/>
              </a:rPr>
              <a:t>mapped into </a:t>
            </a:r>
            <a:r>
              <a:rPr lang="en-US" sz="2400" b="1" spc="-620" dirty="0">
                <a:latin typeface="Arial Black" panose="020B0A04020102020204" pitchFamily="34" charset="0"/>
                <a:cs typeface="Calibri"/>
              </a:rPr>
              <a:t> </a:t>
            </a:r>
            <a:r>
              <a:rPr lang="en-US" sz="2400" b="1" dirty="0">
                <a:latin typeface="Arial Black" panose="020B0A04020102020204" pitchFamily="34" charset="0"/>
                <a:cs typeface="Calibri"/>
              </a:rPr>
              <a:t>an</a:t>
            </a:r>
            <a:r>
              <a:rPr lang="en-US" sz="2400" b="1" spc="-5" dirty="0">
                <a:latin typeface="Arial Black" panose="020B0A04020102020204" pitchFamily="34" charset="0"/>
                <a:cs typeface="Calibri"/>
              </a:rPr>
              <a:t> </a:t>
            </a:r>
            <a:r>
              <a:rPr lang="en-US" sz="2400" b="1" spc="-10" dirty="0">
                <a:latin typeface="Arial Black" panose="020B0A04020102020204" pitchFamily="34" charset="0"/>
                <a:cs typeface="Calibri"/>
              </a:rPr>
              <a:t>appropriate</a:t>
            </a:r>
            <a:r>
              <a:rPr lang="en-US" sz="2400" b="1" spc="5" dirty="0">
                <a:latin typeface="Arial Black" panose="020B0A04020102020204" pitchFamily="34" charset="0"/>
                <a:cs typeface="Calibri"/>
              </a:rPr>
              <a:t> </a:t>
            </a:r>
            <a:r>
              <a:rPr lang="en-US" sz="2400" b="1" spc="-10" dirty="0">
                <a:latin typeface="Arial Black" panose="020B0A04020102020204" pitchFamily="34" charset="0"/>
                <a:cs typeface="Calibri"/>
              </a:rPr>
              <a:t>size</a:t>
            </a:r>
            <a:r>
              <a:rPr lang="en-US" sz="2400" b="1" dirty="0">
                <a:latin typeface="Arial Black" panose="020B0A04020102020204" pitchFamily="34" charset="0"/>
                <a:cs typeface="Calibri"/>
              </a:rPr>
              <a:t> </a:t>
            </a:r>
            <a:r>
              <a:rPr lang="en-US" sz="2400" b="1" spc="-5" dirty="0">
                <a:latin typeface="Arial Black" panose="020B0A04020102020204" pitchFamily="34" charset="0"/>
                <a:cs typeface="Calibri"/>
              </a:rPr>
              <a:t>and </a:t>
            </a:r>
            <a:r>
              <a:rPr lang="en-US" sz="2400" b="1" spc="-10" dirty="0">
                <a:latin typeface="Arial Black" panose="020B0A04020102020204" pitchFamily="34" charset="0"/>
                <a:cs typeface="Calibri"/>
              </a:rPr>
              <a:t>pose.</a:t>
            </a:r>
            <a:r>
              <a:rPr lang="en-US" sz="2400" b="1" spc="5" dirty="0">
                <a:latin typeface="Arial Black" panose="020B0A04020102020204" pitchFamily="34" charset="0"/>
                <a:cs typeface="Calibri"/>
              </a:rPr>
              <a:t> </a:t>
            </a:r>
            <a:r>
              <a:rPr lang="en-US" sz="2400" b="1" spc="-10" dirty="0">
                <a:latin typeface="Arial Black" panose="020B0A04020102020204" pitchFamily="34" charset="0"/>
                <a:cs typeface="Calibri"/>
              </a:rPr>
              <a:t>Normalization</a:t>
            </a:r>
            <a:r>
              <a:rPr lang="en-US" sz="2400" b="1" spc="-5" dirty="0">
                <a:latin typeface="Arial Black" panose="020B0A04020102020204" pitchFamily="34" charset="0"/>
                <a:cs typeface="Calibri"/>
              </a:rPr>
              <a:t> is </a:t>
            </a:r>
            <a:r>
              <a:rPr lang="en-US" sz="2400" b="1" dirty="0">
                <a:latin typeface="Arial Black" panose="020B0A04020102020204" pitchFamily="34" charset="0"/>
                <a:cs typeface="Calibri"/>
              </a:rPr>
              <a:t> </a:t>
            </a:r>
            <a:r>
              <a:rPr lang="en-US" sz="2400" b="1" spc="-10" dirty="0">
                <a:latin typeface="Arial Black" panose="020B0A04020102020204" pitchFamily="34" charset="0"/>
                <a:cs typeface="Calibri"/>
              </a:rPr>
              <a:t>performed regardless </a:t>
            </a:r>
            <a:r>
              <a:rPr lang="en-US" sz="2400" b="1" dirty="0">
                <a:latin typeface="Arial Black" panose="020B0A04020102020204" pitchFamily="34" charset="0"/>
                <a:cs typeface="Calibri"/>
              </a:rPr>
              <a:t>of </a:t>
            </a:r>
            <a:r>
              <a:rPr lang="en-US" sz="2400" b="1" spc="-5" dirty="0">
                <a:latin typeface="Arial Black" panose="020B0A04020102020204" pitchFamily="34" charset="0"/>
                <a:cs typeface="Calibri"/>
              </a:rPr>
              <a:t>the head's location </a:t>
            </a:r>
            <a:r>
              <a:rPr lang="en-US" sz="2400" b="1" dirty="0">
                <a:latin typeface="Arial Black" panose="020B0A04020102020204" pitchFamily="34" charset="0"/>
                <a:cs typeface="Calibri"/>
              </a:rPr>
              <a:t>and </a:t>
            </a:r>
            <a:r>
              <a:rPr lang="en-US" sz="2400" b="1" spc="5" dirty="0">
                <a:latin typeface="Arial Black" panose="020B0A04020102020204" pitchFamily="34" charset="0"/>
                <a:cs typeface="Calibri"/>
              </a:rPr>
              <a:t> </a:t>
            </a:r>
            <a:r>
              <a:rPr lang="en-US" sz="2400" b="1" spc="-10" dirty="0">
                <a:latin typeface="Arial Black" panose="020B0A04020102020204" pitchFamily="34" charset="0"/>
                <a:cs typeface="Calibri"/>
              </a:rPr>
              <a:t>distance</a:t>
            </a:r>
            <a:r>
              <a:rPr lang="en-US" sz="2400" b="1" dirty="0">
                <a:latin typeface="Arial Black" panose="020B0A04020102020204" pitchFamily="34" charset="0"/>
                <a:cs typeface="Calibri"/>
              </a:rPr>
              <a:t> </a:t>
            </a:r>
            <a:r>
              <a:rPr lang="en-US" sz="2400" b="1" spc="-5" dirty="0">
                <a:latin typeface="Arial Black" panose="020B0A04020102020204" pitchFamily="34" charset="0"/>
                <a:cs typeface="Calibri"/>
              </a:rPr>
              <a:t>from the</a:t>
            </a:r>
            <a:r>
              <a:rPr lang="en-US" sz="2400" b="1" spc="-10" dirty="0">
                <a:latin typeface="Arial Black" panose="020B0A04020102020204" pitchFamily="34" charset="0"/>
                <a:cs typeface="Calibri"/>
              </a:rPr>
              <a:t> </a:t>
            </a:r>
            <a:r>
              <a:rPr lang="en-US" sz="2400" b="1" spc="-5" dirty="0">
                <a:latin typeface="Arial Black" panose="020B0A04020102020204" pitchFamily="34" charset="0"/>
                <a:cs typeface="Calibri"/>
              </a:rPr>
              <a:t>camera. </a:t>
            </a:r>
            <a:r>
              <a:rPr lang="en-US" sz="2400" b="1" spc="-10" dirty="0">
                <a:latin typeface="Arial Black" panose="020B0A04020102020204" pitchFamily="34" charset="0"/>
                <a:cs typeface="Calibri"/>
              </a:rPr>
              <a:t>Light</a:t>
            </a:r>
            <a:r>
              <a:rPr lang="en-US" sz="2400" b="1" dirty="0">
                <a:latin typeface="Arial Black" panose="020B0A04020102020204" pitchFamily="34" charset="0"/>
                <a:cs typeface="Calibri"/>
              </a:rPr>
              <a:t> </a:t>
            </a:r>
            <a:r>
              <a:rPr lang="en-US" sz="2400" b="1" spc="-5" dirty="0">
                <a:latin typeface="Arial Black" panose="020B0A04020102020204" pitchFamily="34" charset="0"/>
                <a:cs typeface="Calibri"/>
              </a:rPr>
              <a:t>does not </a:t>
            </a:r>
            <a:r>
              <a:rPr lang="en-US" sz="2400" b="1" spc="-10" dirty="0">
                <a:latin typeface="Arial Black" panose="020B0A04020102020204" pitchFamily="34" charset="0"/>
                <a:cs typeface="Calibri"/>
              </a:rPr>
              <a:t>impact</a:t>
            </a:r>
            <a:r>
              <a:rPr lang="en-US" sz="2400" b="1" spc="5" dirty="0">
                <a:latin typeface="Arial Black" panose="020B0A04020102020204" pitchFamily="34" charset="0"/>
                <a:cs typeface="Calibri"/>
              </a:rPr>
              <a:t> </a:t>
            </a:r>
            <a:r>
              <a:rPr lang="en-US" sz="2400" b="1" spc="-10" dirty="0">
                <a:latin typeface="Arial Black" panose="020B0A04020102020204" pitchFamily="34" charset="0"/>
                <a:cs typeface="Calibri"/>
              </a:rPr>
              <a:t>the </a:t>
            </a:r>
            <a:r>
              <a:rPr lang="en-US" sz="2400" b="1" spc="-615" dirty="0">
                <a:latin typeface="Arial Black" panose="020B0A04020102020204" pitchFamily="34" charset="0"/>
                <a:cs typeface="Calibri"/>
              </a:rPr>
              <a:t> </a:t>
            </a:r>
            <a:r>
              <a:rPr lang="en-US" sz="2400" b="1" spc="-10" dirty="0">
                <a:latin typeface="Arial Black" panose="020B0A04020102020204" pitchFamily="34" charset="0"/>
                <a:cs typeface="Calibri"/>
              </a:rPr>
              <a:t>normalization</a:t>
            </a:r>
            <a:r>
              <a:rPr lang="en-US" sz="2400" b="1" spc="-15" dirty="0">
                <a:latin typeface="Arial Black" panose="020B0A04020102020204" pitchFamily="34" charset="0"/>
                <a:cs typeface="Calibri"/>
              </a:rPr>
              <a:t> </a:t>
            </a:r>
            <a:r>
              <a:rPr lang="en-US" sz="2400" b="1" spc="-5" dirty="0">
                <a:latin typeface="Arial Black" panose="020B0A04020102020204" pitchFamily="34" charset="0"/>
                <a:cs typeface="Calibri"/>
              </a:rPr>
              <a:t>process.</a:t>
            </a:r>
            <a:endParaRPr lang="en-US" sz="2400" b="1" dirty="0">
              <a:latin typeface="Arial Black" panose="020B0A04020102020204" pitchFamily="34" charset="0"/>
              <a:cs typeface="Calibri"/>
            </a:endParaRPr>
          </a:p>
          <a:p>
            <a:pPr marL="38100" marR="30480">
              <a:lnSpc>
                <a:spcPct val="100000"/>
              </a:lnSpc>
              <a:spcBef>
                <a:spcPts val="690"/>
              </a:spcBef>
              <a:tabLst>
                <a:tab pos="380365" algn="l"/>
                <a:tab pos="381000" algn="l"/>
              </a:tabLst>
            </a:pPr>
            <a:r>
              <a:rPr lang="en-US" sz="2400" b="1" spc="-5" dirty="0">
                <a:ln>
                  <a:solidFill>
                    <a:schemeClr val="tx1"/>
                  </a:solidFill>
                </a:ln>
                <a:solidFill>
                  <a:srgbClr val="FF0000"/>
                </a:solidFill>
                <a:latin typeface="Arial Black" panose="020B0A04020102020204" pitchFamily="34" charset="0"/>
                <a:cs typeface="Calibri"/>
              </a:rPr>
              <a:t>Representation-</a:t>
            </a:r>
            <a:r>
              <a:rPr lang="en-US" sz="2400" b="1" spc="-5" dirty="0">
                <a:latin typeface="Arial Black" panose="020B0A04020102020204" pitchFamily="34" charset="0"/>
                <a:cs typeface="Calibri"/>
              </a:rPr>
              <a:t>The </a:t>
            </a:r>
            <a:r>
              <a:rPr lang="en-US" sz="2400" b="1" spc="-10" dirty="0">
                <a:latin typeface="Arial Black" panose="020B0A04020102020204" pitchFamily="34" charset="0"/>
                <a:cs typeface="Calibri"/>
              </a:rPr>
              <a:t>system</a:t>
            </a:r>
            <a:r>
              <a:rPr lang="en-US" sz="2400" b="1" spc="-5" dirty="0">
                <a:latin typeface="Arial Black" panose="020B0A04020102020204" pitchFamily="34" charset="0"/>
                <a:cs typeface="Calibri"/>
              </a:rPr>
              <a:t> </a:t>
            </a:r>
            <a:r>
              <a:rPr lang="en-US" sz="2400" b="1" spc="-10" dirty="0">
                <a:latin typeface="Arial Black" panose="020B0A04020102020204" pitchFamily="34" charset="0"/>
                <a:cs typeface="Calibri"/>
              </a:rPr>
              <a:t>translates</a:t>
            </a:r>
            <a:r>
              <a:rPr lang="en-US" sz="2400" b="1" spc="-5" dirty="0">
                <a:latin typeface="Arial Black" panose="020B0A04020102020204" pitchFamily="34" charset="0"/>
                <a:cs typeface="Calibri"/>
              </a:rPr>
              <a:t> the</a:t>
            </a:r>
            <a:r>
              <a:rPr lang="en-US" sz="2400" b="1" dirty="0">
                <a:latin typeface="Arial Black" panose="020B0A04020102020204" pitchFamily="34" charset="0"/>
                <a:cs typeface="Calibri"/>
              </a:rPr>
              <a:t> </a:t>
            </a:r>
            <a:r>
              <a:rPr lang="en-US" sz="2400" b="1" spc="-5" dirty="0">
                <a:latin typeface="Arial Black" panose="020B0A04020102020204" pitchFamily="34" charset="0"/>
                <a:cs typeface="Calibri"/>
              </a:rPr>
              <a:t>facial</a:t>
            </a:r>
            <a:r>
              <a:rPr lang="en-US" sz="2400" b="1" spc="-10" dirty="0">
                <a:latin typeface="Arial Black" panose="020B0A04020102020204" pitchFamily="34" charset="0"/>
                <a:cs typeface="Calibri"/>
              </a:rPr>
              <a:t> </a:t>
            </a:r>
            <a:r>
              <a:rPr lang="en-US" sz="2400" b="1" spc="-5" dirty="0">
                <a:latin typeface="Arial Black" panose="020B0A04020102020204" pitchFamily="34" charset="0"/>
                <a:cs typeface="Calibri"/>
              </a:rPr>
              <a:t>data </a:t>
            </a:r>
            <a:r>
              <a:rPr lang="en-US" sz="2400" b="1" dirty="0">
                <a:latin typeface="Arial Black" panose="020B0A04020102020204" pitchFamily="34" charset="0"/>
                <a:cs typeface="Calibri"/>
              </a:rPr>
              <a:t> </a:t>
            </a:r>
            <a:r>
              <a:rPr lang="en-US" sz="2400" b="1" spc="-10" dirty="0">
                <a:latin typeface="Arial Black" panose="020B0A04020102020204" pitchFamily="34" charset="0"/>
                <a:cs typeface="Calibri"/>
              </a:rPr>
              <a:t>into</a:t>
            </a:r>
            <a:r>
              <a:rPr lang="en-US" sz="2400" b="1" spc="-5" dirty="0">
                <a:latin typeface="Arial Black" panose="020B0A04020102020204" pitchFamily="34" charset="0"/>
                <a:cs typeface="Calibri"/>
              </a:rPr>
              <a:t> </a:t>
            </a:r>
            <a:r>
              <a:rPr lang="en-US" sz="2400" b="1" dirty="0">
                <a:latin typeface="Arial Black" panose="020B0A04020102020204" pitchFamily="34" charset="0"/>
                <a:cs typeface="Calibri"/>
              </a:rPr>
              <a:t>a</a:t>
            </a:r>
            <a:r>
              <a:rPr lang="en-US" sz="2400" b="1" spc="10" dirty="0">
                <a:latin typeface="Arial Black" panose="020B0A04020102020204" pitchFamily="34" charset="0"/>
                <a:cs typeface="Calibri"/>
              </a:rPr>
              <a:t> </a:t>
            </a:r>
            <a:r>
              <a:rPr lang="en-US" sz="2400" b="1" spc="-10" dirty="0">
                <a:latin typeface="Arial Black" panose="020B0A04020102020204" pitchFamily="34" charset="0"/>
                <a:cs typeface="Calibri"/>
              </a:rPr>
              <a:t>unique </a:t>
            </a:r>
            <a:r>
              <a:rPr lang="en-US" sz="2400" b="1" spc="-5" dirty="0">
                <a:latin typeface="Arial Black" panose="020B0A04020102020204" pitchFamily="34" charset="0"/>
                <a:cs typeface="Calibri"/>
              </a:rPr>
              <a:t>code. This </a:t>
            </a:r>
            <a:r>
              <a:rPr lang="en-US" sz="2400" b="1" spc="-10" dirty="0">
                <a:latin typeface="Arial Black" panose="020B0A04020102020204" pitchFamily="34" charset="0"/>
                <a:cs typeface="Calibri"/>
              </a:rPr>
              <a:t>coding</a:t>
            </a:r>
            <a:r>
              <a:rPr lang="en-US" sz="2400" b="1" dirty="0">
                <a:latin typeface="Arial Black" panose="020B0A04020102020204" pitchFamily="34" charset="0"/>
                <a:cs typeface="Calibri"/>
              </a:rPr>
              <a:t> </a:t>
            </a:r>
            <a:r>
              <a:rPr lang="en-US" sz="2400" b="1" spc="-10" dirty="0">
                <a:latin typeface="Arial Black" panose="020B0A04020102020204" pitchFamily="34" charset="0"/>
                <a:cs typeface="Calibri"/>
              </a:rPr>
              <a:t>process</a:t>
            </a:r>
            <a:r>
              <a:rPr lang="en-US" sz="2400" b="1" spc="-5" dirty="0">
                <a:latin typeface="Arial Black" panose="020B0A04020102020204" pitchFamily="34" charset="0"/>
                <a:cs typeface="Calibri"/>
              </a:rPr>
              <a:t> allows</a:t>
            </a:r>
            <a:r>
              <a:rPr lang="en-US" sz="2400" b="1" spc="-10" dirty="0">
                <a:latin typeface="Arial Black" panose="020B0A04020102020204" pitchFamily="34" charset="0"/>
                <a:cs typeface="Calibri"/>
              </a:rPr>
              <a:t> </a:t>
            </a:r>
            <a:r>
              <a:rPr lang="en-US" sz="2400" b="1" spc="-5" dirty="0">
                <a:latin typeface="Arial Black" panose="020B0A04020102020204" pitchFamily="34" charset="0"/>
                <a:cs typeface="Calibri"/>
              </a:rPr>
              <a:t>for </a:t>
            </a:r>
            <a:r>
              <a:rPr lang="en-US" sz="2400" b="1" dirty="0">
                <a:latin typeface="Arial Black" panose="020B0A04020102020204" pitchFamily="34" charset="0"/>
                <a:cs typeface="Calibri"/>
              </a:rPr>
              <a:t> </a:t>
            </a:r>
            <a:r>
              <a:rPr lang="en-US" sz="2400" b="1" spc="-5" dirty="0">
                <a:latin typeface="Arial Black" panose="020B0A04020102020204" pitchFamily="34" charset="0"/>
                <a:cs typeface="Calibri"/>
              </a:rPr>
              <a:t>easier comparison </a:t>
            </a:r>
            <a:r>
              <a:rPr lang="en-US" sz="2400" b="1" dirty="0">
                <a:latin typeface="Arial Black" panose="020B0A04020102020204" pitchFamily="34" charset="0"/>
                <a:cs typeface="Calibri"/>
              </a:rPr>
              <a:t>of </a:t>
            </a:r>
            <a:r>
              <a:rPr lang="en-US" sz="2400" b="1" spc="-10" dirty="0">
                <a:latin typeface="Arial Black" panose="020B0A04020102020204" pitchFamily="34" charset="0"/>
                <a:cs typeface="Calibri"/>
              </a:rPr>
              <a:t>the </a:t>
            </a:r>
            <a:r>
              <a:rPr lang="en-US" sz="2400" b="1" spc="-5" dirty="0">
                <a:latin typeface="Arial Black" panose="020B0A04020102020204" pitchFamily="34" charset="0"/>
                <a:cs typeface="Calibri"/>
              </a:rPr>
              <a:t>newly </a:t>
            </a:r>
            <a:r>
              <a:rPr lang="en-US" sz="2400" b="1" spc="-10" dirty="0">
                <a:latin typeface="Arial Black" panose="020B0A04020102020204" pitchFamily="34" charset="0"/>
                <a:cs typeface="Calibri"/>
              </a:rPr>
              <a:t>acquired </a:t>
            </a:r>
            <a:r>
              <a:rPr lang="en-US" sz="2400" b="1" spc="-5" dirty="0">
                <a:latin typeface="Arial Black" panose="020B0A04020102020204" pitchFamily="34" charset="0"/>
                <a:cs typeface="Calibri"/>
              </a:rPr>
              <a:t>facial data </a:t>
            </a:r>
            <a:r>
              <a:rPr lang="en-US" sz="2400" b="1" dirty="0">
                <a:latin typeface="Arial Black" panose="020B0A04020102020204" pitchFamily="34" charset="0"/>
                <a:cs typeface="Calibri"/>
              </a:rPr>
              <a:t>to </a:t>
            </a:r>
            <a:r>
              <a:rPr lang="en-US" sz="2400" b="1" spc="-620" dirty="0">
                <a:latin typeface="Arial Black" panose="020B0A04020102020204" pitchFamily="34" charset="0"/>
                <a:cs typeface="Calibri"/>
              </a:rPr>
              <a:t> </a:t>
            </a:r>
            <a:r>
              <a:rPr lang="en-US" sz="2400" b="1" spc="-10" dirty="0">
                <a:latin typeface="Arial Black" panose="020B0A04020102020204" pitchFamily="34" charset="0"/>
                <a:cs typeface="Calibri"/>
              </a:rPr>
              <a:t>stored</a:t>
            </a:r>
            <a:r>
              <a:rPr lang="en-US" sz="2400" b="1" spc="-15" dirty="0">
                <a:latin typeface="Arial Black" panose="020B0A04020102020204" pitchFamily="34" charset="0"/>
                <a:cs typeface="Calibri"/>
              </a:rPr>
              <a:t> </a:t>
            </a:r>
            <a:r>
              <a:rPr lang="en-US" sz="2400" b="1" spc="-5" dirty="0">
                <a:latin typeface="Arial Black" panose="020B0A04020102020204" pitchFamily="34" charset="0"/>
                <a:cs typeface="Calibri"/>
              </a:rPr>
              <a:t>facial</a:t>
            </a:r>
            <a:r>
              <a:rPr lang="en-US" sz="2400" b="1" spc="-10" dirty="0">
                <a:latin typeface="Arial Black" panose="020B0A04020102020204" pitchFamily="34" charset="0"/>
                <a:cs typeface="Calibri"/>
              </a:rPr>
              <a:t> </a:t>
            </a:r>
            <a:r>
              <a:rPr lang="en-US" sz="2400" b="1" spc="-5" dirty="0">
                <a:latin typeface="Arial Black" panose="020B0A04020102020204" pitchFamily="34" charset="0"/>
                <a:cs typeface="Calibri"/>
              </a:rPr>
              <a:t>data.</a:t>
            </a:r>
          </a:p>
          <a:p>
            <a:pPr marL="38100" marR="30480">
              <a:spcBef>
                <a:spcPts val="690"/>
              </a:spcBef>
              <a:tabLst>
                <a:tab pos="380365" algn="l"/>
                <a:tab pos="381000" algn="l"/>
              </a:tabLst>
            </a:pPr>
            <a:r>
              <a:rPr lang="en-US" sz="2400" b="1" spc="-10" dirty="0">
                <a:ln>
                  <a:solidFill>
                    <a:schemeClr val="tx1"/>
                  </a:solidFill>
                </a:ln>
                <a:solidFill>
                  <a:srgbClr val="FF0000"/>
                </a:solidFill>
                <a:latin typeface="Arial Black" panose="020B0A04020102020204" pitchFamily="34" charset="0"/>
                <a:cs typeface="Calibri"/>
              </a:rPr>
              <a:t>Matching-</a:t>
            </a:r>
            <a:r>
              <a:rPr lang="en-US" sz="2400" b="1" spc="5" dirty="0">
                <a:ln>
                  <a:solidFill>
                    <a:schemeClr val="tx1"/>
                  </a:solidFill>
                </a:ln>
                <a:solidFill>
                  <a:srgbClr val="FF0000"/>
                </a:solidFill>
                <a:latin typeface="Arial Black" panose="020B0A04020102020204" pitchFamily="34" charset="0"/>
                <a:cs typeface="Calibri"/>
              </a:rPr>
              <a:t> </a:t>
            </a:r>
            <a:r>
              <a:rPr lang="en-US" sz="2400" b="1" spc="-5" dirty="0">
                <a:latin typeface="Arial Black" panose="020B0A04020102020204" pitchFamily="34" charset="0"/>
                <a:cs typeface="Calibri"/>
              </a:rPr>
              <a:t>The</a:t>
            </a:r>
            <a:r>
              <a:rPr lang="en-US" sz="2400" b="1" dirty="0">
                <a:latin typeface="Arial Black" panose="020B0A04020102020204" pitchFamily="34" charset="0"/>
                <a:cs typeface="Calibri"/>
              </a:rPr>
              <a:t> </a:t>
            </a:r>
            <a:r>
              <a:rPr lang="en-US" sz="2400" b="1" spc="-5" dirty="0">
                <a:latin typeface="Arial Black" panose="020B0A04020102020204" pitchFamily="34" charset="0"/>
                <a:cs typeface="Calibri"/>
              </a:rPr>
              <a:t>newly</a:t>
            </a:r>
            <a:r>
              <a:rPr lang="en-US" sz="2400" b="1" spc="-15" dirty="0">
                <a:latin typeface="Arial Black" panose="020B0A04020102020204" pitchFamily="34" charset="0"/>
                <a:cs typeface="Calibri"/>
              </a:rPr>
              <a:t> </a:t>
            </a:r>
            <a:r>
              <a:rPr lang="en-US" sz="2400" b="1" spc="-10" dirty="0">
                <a:latin typeface="Arial Black" panose="020B0A04020102020204" pitchFamily="34" charset="0"/>
                <a:cs typeface="Calibri"/>
              </a:rPr>
              <a:t>acquired </a:t>
            </a:r>
            <a:r>
              <a:rPr lang="en-US" sz="2400" b="1" spc="-5" dirty="0">
                <a:latin typeface="Arial Black" panose="020B0A04020102020204" pitchFamily="34" charset="0"/>
                <a:cs typeface="Calibri"/>
              </a:rPr>
              <a:t>facial</a:t>
            </a:r>
            <a:r>
              <a:rPr lang="en-US" sz="2400" b="1" spc="-10" dirty="0">
                <a:latin typeface="Arial Black" panose="020B0A04020102020204" pitchFamily="34" charset="0"/>
                <a:cs typeface="Calibri"/>
              </a:rPr>
              <a:t> </a:t>
            </a:r>
            <a:r>
              <a:rPr lang="en-US" sz="2400" b="1" spc="-5" dirty="0">
                <a:latin typeface="Arial Black" panose="020B0A04020102020204" pitchFamily="34" charset="0"/>
                <a:cs typeface="Calibri"/>
              </a:rPr>
              <a:t>data</a:t>
            </a:r>
            <a:r>
              <a:rPr lang="en-US" sz="2400" b="1" dirty="0">
                <a:latin typeface="Arial Black" panose="020B0A04020102020204" pitchFamily="34" charset="0"/>
                <a:cs typeface="Calibri"/>
              </a:rPr>
              <a:t> </a:t>
            </a:r>
            <a:r>
              <a:rPr lang="en-US" sz="2400" b="1" spc="-5" dirty="0">
                <a:latin typeface="Arial Black" panose="020B0A04020102020204" pitchFamily="34" charset="0"/>
                <a:cs typeface="Calibri"/>
              </a:rPr>
              <a:t>is </a:t>
            </a:r>
            <a:r>
              <a:rPr lang="en-US" sz="2400" b="1" dirty="0">
                <a:latin typeface="Arial Black" panose="020B0A04020102020204" pitchFamily="34" charset="0"/>
                <a:cs typeface="Calibri"/>
              </a:rPr>
              <a:t> </a:t>
            </a:r>
            <a:r>
              <a:rPr lang="en-US" sz="2400" b="1" spc="-5" dirty="0">
                <a:latin typeface="Arial Black" panose="020B0A04020102020204" pitchFamily="34" charset="0"/>
                <a:cs typeface="Calibri"/>
              </a:rPr>
              <a:t>compared to the stored data and </a:t>
            </a:r>
            <a:r>
              <a:rPr lang="en-US" sz="2400" b="1" spc="-10" dirty="0">
                <a:latin typeface="Arial Black" panose="020B0A04020102020204" pitchFamily="34" charset="0"/>
                <a:cs typeface="Calibri"/>
              </a:rPr>
              <a:t>(ideally) linked </a:t>
            </a:r>
            <a:r>
              <a:rPr lang="en-US" sz="2400" b="1" spc="-5" dirty="0">
                <a:latin typeface="Arial Black" panose="020B0A04020102020204" pitchFamily="34" charset="0"/>
                <a:cs typeface="Calibri"/>
              </a:rPr>
              <a:t>to </a:t>
            </a:r>
            <a:r>
              <a:rPr lang="en-US" sz="2400" b="1" dirty="0">
                <a:latin typeface="Arial Black" panose="020B0A04020102020204" pitchFamily="34" charset="0"/>
                <a:cs typeface="Calibri"/>
              </a:rPr>
              <a:t>at </a:t>
            </a:r>
            <a:r>
              <a:rPr lang="en-US" sz="2400" b="1" spc="-620" dirty="0">
                <a:latin typeface="Arial Black" panose="020B0A04020102020204" pitchFamily="34" charset="0"/>
                <a:cs typeface="Calibri"/>
              </a:rPr>
              <a:t> </a:t>
            </a:r>
            <a:r>
              <a:rPr lang="en-US" sz="2400" b="1" spc="-5" dirty="0">
                <a:latin typeface="Arial Black" panose="020B0A04020102020204" pitchFamily="34" charset="0"/>
                <a:cs typeface="Calibri"/>
              </a:rPr>
              <a:t>least</a:t>
            </a:r>
            <a:r>
              <a:rPr lang="en-US" sz="2400" b="1" spc="-10" dirty="0">
                <a:latin typeface="Arial Black" panose="020B0A04020102020204" pitchFamily="34" charset="0"/>
                <a:cs typeface="Calibri"/>
              </a:rPr>
              <a:t> </a:t>
            </a:r>
            <a:r>
              <a:rPr lang="en-US" sz="2400" b="1" spc="-5" dirty="0">
                <a:latin typeface="Arial Black" panose="020B0A04020102020204" pitchFamily="34" charset="0"/>
                <a:cs typeface="Calibri"/>
              </a:rPr>
              <a:t>one</a:t>
            </a:r>
            <a:r>
              <a:rPr lang="en-US" sz="2400" b="1" dirty="0">
                <a:latin typeface="Arial Black" panose="020B0A04020102020204" pitchFamily="34" charset="0"/>
                <a:cs typeface="Calibri"/>
              </a:rPr>
              <a:t> </a:t>
            </a:r>
            <a:r>
              <a:rPr lang="en-US" sz="2400" b="1" spc="-5" dirty="0">
                <a:latin typeface="Arial Black" panose="020B0A04020102020204" pitchFamily="34" charset="0"/>
                <a:cs typeface="Calibri"/>
              </a:rPr>
              <a:t>stored</a:t>
            </a:r>
            <a:r>
              <a:rPr lang="en-US" sz="2400" b="1" spc="-10" dirty="0">
                <a:latin typeface="Arial Black" panose="020B0A04020102020204" pitchFamily="34" charset="0"/>
                <a:cs typeface="Calibri"/>
              </a:rPr>
              <a:t> </a:t>
            </a:r>
            <a:r>
              <a:rPr lang="en-US" sz="2400" b="1" spc="-5" dirty="0">
                <a:latin typeface="Arial Black" panose="020B0A04020102020204" pitchFamily="34" charset="0"/>
                <a:cs typeface="Calibri"/>
              </a:rPr>
              <a:t>facial</a:t>
            </a:r>
            <a:r>
              <a:rPr lang="en-US" sz="2400" b="1" spc="-10" dirty="0">
                <a:latin typeface="Arial Black" panose="020B0A04020102020204" pitchFamily="34" charset="0"/>
                <a:cs typeface="Calibri"/>
              </a:rPr>
              <a:t> representation.</a:t>
            </a:r>
            <a:endParaRPr lang="en-US" sz="2400" b="1" dirty="0">
              <a:latin typeface="Arial Black" panose="020B0A04020102020204" pitchFamily="34" charset="0"/>
              <a:cs typeface="Calibri"/>
            </a:endParaRP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9794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uiExpand="1" build="p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BBC8EBCA-7EE2-4423-958E-3369B9372C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5960" y="-586740"/>
            <a:ext cx="11811000" cy="3429000"/>
          </a:xfrm>
          <a:prstGeom prst="rect">
            <a:avLst/>
          </a:prstGeom>
        </p:spPr>
      </p:pic>
      <p:sp>
        <p:nvSpPr>
          <p:cNvPr id="11" name="Freeform: Shape 10">
            <a:extLst>
              <a:ext uri="{FF2B5EF4-FFF2-40B4-BE49-F238E27FC236}">
                <a16:creationId xmlns="" xmlns:a16="http://schemas.microsoft.com/office/drawing/2014/main" id="{FCB3742F-AD53-4CFD-9055-B1CDFB213D6C}"/>
              </a:ext>
            </a:extLst>
          </p:cNvPr>
          <p:cNvSpPr/>
          <p:nvPr/>
        </p:nvSpPr>
        <p:spPr>
          <a:xfrm>
            <a:off x="1" y="0"/>
            <a:ext cx="12191999" cy="6858000"/>
          </a:xfrm>
          <a:custGeom>
            <a:avLst/>
            <a:gdLst/>
            <a:ahLst/>
            <a:cxnLst/>
            <a:rect l="l" t="t" r="r" b="b"/>
            <a:pathLst>
              <a:path w="12191999" h="6858000">
                <a:moveTo>
                  <a:pt x="10689526" y="1123781"/>
                </a:moveTo>
                <a:cubicBezTo>
                  <a:pt x="10669881" y="1123781"/>
                  <a:pt x="10651668" y="1125486"/>
                  <a:pt x="10634888" y="1128897"/>
                </a:cubicBezTo>
                <a:cubicBezTo>
                  <a:pt x="10618107" y="1132308"/>
                  <a:pt x="10603305" y="1136469"/>
                  <a:pt x="10590481" y="1141380"/>
                </a:cubicBezTo>
                <a:cubicBezTo>
                  <a:pt x="10577657" y="1146291"/>
                  <a:pt x="10567016" y="1151339"/>
                  <a:pt x="10558557" y="1156523"/>
                </a:cubicBezTo>
                <a:cubicBezTo>
                  <a:pt x="10550099" y="1161707"/>
                  <a:pt x="10544505" y="1165595"/>
                  <a:pt x="10541777" y="1168188"/>
                </a:cubicBezTo>
                <a:cubicBezTo>
                  <a:pt x="10539049" y="1170780"/>
                  <a:pt x="10537070" y="1173167"/>
                  <a:pt x="10535843" y="1175350"/>
                </a:cubicBezTo>
                <a:cubicBezTo>
                  <a:pt x="10534615" y="1177533"/>
                  <a:pt x="10533591" y="1180125"/>
                  <a:pt x="10532773" y="1183126"/>
                </a:cubicBezTo>
                <a:cubicBezTo>
                  <a:pt x="10531954" y="1186128"/>
                  <a:pt x="10531409" y="1189879"/>
                  <a:pt x="10531136" y="1194381"/>
                </a:cubicBezTo>
                <a:cubicBezTo>
                  <a:pt x="10530863" y="1198883"/>
                  <a:pt x="10530727" y="1204545"/>
                  <a:pt x="10530727" y="1211366"/>
                </a:cubicBezTo>
                <a:cubicBezTo>
                  <a:pt x="10530727" y="1219552"/>
                  <a:pt x="10530999" y="1226237"/>
                  <a:pt x="10531545" y="1231421"/>
                </a:cubicBezTo>
                <a:cubicBezTo>
                  <a:pt x="10532091" y="1236605"/>
                  <a:pt x="10532909" y="1240561"/>
                  <a:pt x="10534001" y="1243290"/>
                </a:cubicBezTo>
                <a:cubicBezTo>
                  <a:pt x="10535092" y="1246018"/>
                  <a:pt x="10536457" y="1247860"/>
                  <a:pt x="10538094" y="1248815"/>
                </a:cubicBezTo>
                <a:cubicBezTo>
                  <a:pt x="10539731" y="1249770"/>
                  <a:pt x="10541641" y="1250248"/>
                  <a:pt x="10543823" y="1250248"/>
                </a:cubicBezTo>
                <a:cubicBezTo>
                  <a:pt x="10547098" y="1250248"/>
                  <a:pt x="10552214" y="1248065"/>
                  <a:pt x="10559171" y="1243699"/>
                </a:cubicBezTo>
                <a:cubicBezTo>
                  <a:pt x="10566129" y="1239334"/>
                  <a:pt x="10574587" y="1234627"/>
                  <a:pt x="10584547" y="1229579"/>
                </a:cubicBezTo>
                <a:cubicBezTo>
                  <a:pt x="10594506" y="1224531"/>
                  <a:pt x="10605761" y="1219893"/>
                  <a:pt x="10618312" y="1215664"/>
                </a:cubicBezTo>
                <a:cubicBezTo>
                  <a:pt x="10630863" y="1211434"/>
                  <a:pt x="10644233" y="1209320"/>
                  <a:pt x="10658421" y="1209320"/>
                </a:cubicBezTo>
                <a:cubicBezTo>
                  <a:pt x="10670972" y="1209320"/>
                  <a:pt x="10681886" y="1211025"/>
                  <a:pt x="10691163" y="1214436"/>
                </a:cubicBezTo>
                <a:cubicBezTo>
                  <a:pt x="10700440" y="1217847"/>
                  <a:pt x="10708012" y="1222485"/>
                  <a:pt x="10713878" y="1228351"/>
                </a:cubicBezTo>
                <a:cubicBezTo>
                  <a:pt x="10719745" y="1234218"/>
                  <a:pt x="10724178" y="1241175"/>
                  <a:pt x="10727180" y="1249224"/>
                </a:cubicBezTo>
                <a:cubicBezTo>
                  <a:pt x="10730181" y="1257274"/>
                  <a:pt x="10731682" y="1265800"/>
                  <a:pt x="10731682" y="1274804"/>
                </a:cubicBezTo>
                <a:cubicBezTo>
                  <a:pt x="10731682" y="1286537"/>
                  <a:pt x="10729499" y="1297246"/>
                  <a:pt x="10725133" y="1306933"/>
                </a:cubicBezTo>
                <a:cubicBezTo>
                  <a:pt x="10720768" y="1316619"/>
                  <a:pt x="10714424" y="1324872"/>
                  <a:pt x="10706102" y="1331694"/>
                </a:cubicBezTo>
                <a:cubicBezTo>
                  <a:pt x="10697780" y="1338515"/>
                  <a:pt x="10687480" y="1343768"/>
                  <a:pt x="10675201" y="1347451"/>
                </a:cubicBezTo>
                <a:cubicBezTo>
                  <a:pt x="10662923" y="1351135"/>
                  <a:pt x="10648871" y="1352976"/>
                  <a:pt x="10633046" y="1352976"/>
                </a:cubicBezTo>
                <a:lnTo>
                  <a:pt x="10586798" y="1352976"/>
                </a:lnTo>
                <a:cubicBezTo>
                  <a:pt x="10583523" y="1352976"/>
                  <a:pt x="10580727" y="1353522"/>
                  <a:pt x="10578407" y="1354613"/>
                </a:cubicBezTo>
                <a:cubicBezTo>
                  <a:pt x="10576088" y="1355705"/>
                  <a:pt x="10574178" y="1357615"/>
                  <a:pt x="10572677" y="1360343"/>
                </a:cubicBezTo>
                <a:cubicBezTo>
                  <a:pt x="10571177" y="1363072"/>
                  <a:pt x="10570085" y="1366960"/>
                  <a:pt x="10569403" y="1372008"/>
                </a:cubicBezTo>
                <a:cubicBezTo>
                  <a:pt x="10568721" y="1377055"/>
                  <a:pt x="10568380" y="1383535"/>
                  <a:pt x="10568380" y="1391448"/>
                </a:cubicBezTo>
                <a:cubicBezTo>
                  <a:pt x="10568380" y="1399907"/>
                  <a:pt x="10568721" y="1406796"/>
                  <a:pt x="10569403" y="1412117"/>
                </a:cubicBezTo>
                <a:cubicBezTo>
                  <a:pt x="10570085" y="1417437"/>
                  <a:pt x="10571245" y="1421598"/>
                  <a:pt x="10572882" y="1424600"/>
                </a:cubicBezTo>
                <a:cubicBezTo>
                  <a:pt x="10574519" y="1427601"/>
                  <a:pt x="10576566" y="1429579"/>
                  <a:pt x="10579021" y="1430534"/>
                </a:cubicBezTo>
                <a:cubicBezTo>
                  <a:pt x="10581477" y="1431489"/>
                  <a:pt x="10584478" y="1431967"/>
                  <a:pt x="10588025" y="1431967"/>
                </a:cubicBezTo>
                <a:lnTo>
                  <a:pt x="10633865" y="1431967"/>
                </a:lnTo>
                <a:cubicBezTo>
                  <a:pt x="10653237" y="1431967"/>
                  <a:pt x="10670085" y="1433877"/>
                  <a:pt x="10684410" y="1437697"/>
                </a:cubicBezTo>
                <a:cubicBezTo>
                  <a:pt x="10698735" y="1441517"/>
                  <a:pt x="10710604" y="1446905"/>
                  <a:pt x="10720017" y="1453863"/>
                </a:cubicBezTo>
                <a:cubicBezTo>
                  <a:pt x="10729431" y="1460821"/>
                  <a:pt x="10736525" y="1469211"/>
                  <a:pt x="10741300" y="1479034"/>
                </a:cubicBezTo>
                <a:cubicBezTo>
                  <a:pt x="10746075" y="1488856"/>
                  <a:pt x="10748462" y="1499907"/>
                  <a:pt x="10748462" y="1512185"/>
                </a:cubicBezTo>
                <a:cubicBezTo>
                  <a:pt x="10748462" y="1523372"/>
                  <a:pt x="10746484" y="1533536"/>
                  <a:pt x="10742528" y="1542676"/>
                </a:cubicBezTo>
                <a:cubicBezTo>
                  <a:pt x="10738571" y="1551817"/>
                  <a:pt x="10732569" y="1559593"/>
                  <a:pt x="10724519" y="1566005"/>
                </a:cubicBezTo>
                <a:cubicBezTo>
                  <a:pt x="10716470" y="1572417"/>
                  <a:pt x="10706716" y="1577397"/>
                  <a:pt x="10695256" y="1580944"/>
                </a:cubicBezTo>
                <a:cubicBezTo>
                  <a:pt x="10683796" y="1584491"/>
                  <a:pt x="10670563" y="1586264"/>
                  <a:pt x="10655556" y="1586264"/>
                </a:cubicBezTo>
                <a:cubicBezTo>
                  <a:pt x="10637821" y="1586264"/>
                  <a:pt x="10621995" y="1584422"/>
                  <a:pt x="10608080" y="1580739"/>
                </a:cubicBezTo>
                <a:cubicBezTo>
                  <a:pt x="10594165" y="1577056"/>
                  <a:pt x="10582023" y="1573099"/>
                  <a:pt x="10571654" y="1568870"/>
                </a:cubicBezTo>
                <a:cubicBezTo>
                  <a:pt x="10561286" y="1564641"/>
                  <a:pt x="10552759" y="1560685"/>
                  <a:pt x="10546075" y="1557001"/>
                </a:cubicBezTo>
                <a:cubicBezTo>
                  <a:pt x="10539390" y="1553318"/>
                  <a:pt x="10534683" y="1551476"/>
                  <a:pt x="10531954" y="1551476"/>
                </a:cubicBezTo>
                <a:cubicBezTo>
                  <a:pt x="10527589" y="1551476"/>
                  <a:pt x="10524315" y="1554000"/>
                  <a:pt x="10522132" y="1559047"/>
                </a:cubicBezTo>
                <a:cubicBezTo>
                  <a:pt x="10519949" y="1564095"/>
                  <a:pt x="10518857" y="1573167"/>
                  <a:pt x="10518857" y="1586264"/>
                </a:cubicBezTo>
                <a:cubicBezTo>
                  <a:pt x="10518857" y="1594177"/>
                  <a:pt x="10519062" y="1600930"/>
                  <a:pt x="10519471" y="1606523"/>
                </a:cubicBezTo>
                <a:cubicBezTo>
                  <a:pt x="10519881" y="1612117"/>
                  <a:pt x="10520563" y="1616756"/>
                  <a:pt x="10521518" y="1620439"/>
                </a:cubicBezTo>
                <a:cubicBezTo>
                  <a:pt x="10522473" y="1624123"/>
                  <a:pt x="10523564" y="1627328"/>
                  <a:pt x="10524792" y="1630057"/>
                </a:cubicBezTo>
                <a:cubicBezTo>
                  <a:pt x="10526020" y="1632785"/>
                  <a:pt x="10527862" y="1635241"/>
                  <a:pt x="10530317" y="1637424"/>
                </a:cubicBezTo>
                <a:cubicBezTo>
                  <a:pt x="10532773" y="1639607"/>
                  <a:pt x="10537957" y="1642745"/>
                  <a:pt x="10545870" y="1646837"/>
                </a:cubicBezTo>
                <a:cubicBezTo>
                  <a:pt x="10553783" y="1650930"/>
                  <a:pt x="10563810" y="1654886"/>
                  <a:pt x="10575952" y="1658706"/>
                </a:cubicBezTo>
                <a:cubicBezTo>
                  <a:pt x="10588094" y="1662526"/>
                  <a:pt x="10602077" y="1665732"/>
                  <a:pt x="10617903" y="1668324"/>
                </a:cubicBezTo>
                <a:cubicBezTo>
                  <a:pt x="10633728" y="1670916"/>
                  <a:pt x="10650645" y="1672213"/>
                  <a:pt x="10668653" y="1672213"/>
                </a:cubicBezTo>
                <a:cubicBezTo>
                  <a:pt x="10698394" y="1672213"/>
                  <a:pt x="10725815" y="1668597"/>
                  <a:pt x="10750918" y="1661367"/>
                </a:cubicBezTo>
                <a:cubicBezTo>
                  <a:pt x="10776020" y="1654136"/>
                  <a:pt x="10797575" y="1643563"/>
                  <a:pt x="10815584" y="1629648"/>
                </a:cubicBezTo>
                <a:cubicBezTo>
                  <a:pt x="10833592" y="1615732"/>
                  <a:pt x="10847644" y="1598543"/>
                  <a:pt x="10857739" y="1578079"/>
                </a:cubicBezTo>
                <a:cubicBezTo>
                  <a:pt x="10867835" y="1557615"/>
                  <a:pt x="10872883" y="1534150"/>
                  <a:pt x="10872883" y="1507683"/>
                </a:cubicBezTo>
                <a:cubicBezTo>
                  <a:pt x="10872883" y="1491858"/>
                  <a:pt x="10870154" y="1477055"/>
                  <a:pt x="10864697" y="1463277"/>
                </a:cubicBezTo>
                <a:cubicBezTo>
                  <a:pt x="10859240" y="1449497"/>
                  <a:pt x="10851395" y="1437151"/>
                  <a:pt x="10841163" y="1426237"/>
                </a:cubicBezTo>
                <a:cubicBezTo>
                  <a:pt x="10830931" y="1415323"/>
                  <a:pt x="10818449" y="1406250"/>
                  <a:pt x="10803715" y="1399020"/>
                </a:cubicBezTo>
                <a:cubicBezTo>
                  <a:pt x="10788981" y="1391789"/>
                  <a:pt x="10772337" y="1387083"/>
                  <a:pt x="10753783" y="1384900"/>
                </a:cubicBezTo>
                <a:lnTo>
                  <a:pt x="10753783" y="1383672"/>
                </a:lnTo>
                <a:cubicBezTo>
                  <a:pt x="10769335" y="1379852"/>
                  <a:pt x="10783046" y="1374122"/>
                  <a:pt x="10794915" y="1366482"/>
                </a:cubicBezTo>
                <a:cubicBezTo>
                  <a:pt x="10806784" y="1358842"/>
                  <a:pt x="10816675" y="1349565"/>
                  <a:pt x="10824588" y="1338652"/>
                </a:cubicBezTo>
                <a:cubicBezTo>
                  <a:pt x="10832501" y="1327737"/>
                  <a:pt x="10838503" y="1315323"/>
                  <a:pt x="10842596" y="1301407"/>
                </a:cubicBezTo>
                <a:cubicBezTo>
                  <a:pt x="10846689" y="1287492"/>
                  <a:pt x="10848735" y="1272485"/>
                  <a:pt x="10848735" y="1256387"/>
                </a:cubicBezTo>
                <a:cubicBezTo>
                  <a:pt x="10848735" y="1235650"/>
                  <a:pt x="10845256" y="1217028"/>
                  <a:pt x="10838299" y="1200520"/>
                </a:cubicBezTo>
                <a:cubicBezTo>
                  <a:pt x="10831341" y="1184013"/>
                  <a:pt x="10821109" y="1170097"/>
                  <a:pt x="10807603" y="1158774"/>
                </a:cubicBezTo>
                <a:cubicBezTo>
                  <a:pt x="10794097" y="1147451"/>
                  <a:pt x="10777453" y="1138788"/>
                  <a:pt x="10757671" y="1132785"/>
                </a:cubicBezTo>
                <a:cubicBezTo>
                  <a:pt x="10737889" y="1126782"/>
                  <a:pt x="10715174" y="1123781"/>
                  <a:pt x="10689526" y="1123781"/>
                </a:cubicBezTo>
                <a:close/>
                <a:moveTo>
                  <a:pt x="6917095" y="970437"/>
                </a:moveTo>
                <a:cubicBezTo>
                  <a:pt x="6928812" y="1007888"/>
                  <a:pt x="6938938" y="1037479"/>
                  <a:pt x="6947474" y="1059211"/>
                </a:cubicBezTo>
                <a:cubicBezTo>
                  <a:pt x="6963697" y="1104217"/>
                  <a:pt x="6974327" y="1131578"/>
                  <a:pt x="6979367" y="1141293"/>
                </a:cubicBezTo>
                <a:cubicBezTo>
                  <a:pt x="6958491" y="1146831"/>
                  <a:pt x="6936702" y="1151190"/>
                  <a:pt x="6914000" y="1154370"/>
                </a:cubicBezTo>
                <a:cubicBezTo>
                  <a:pt x="6877865" y="1158445"/>
                  <a:pt x="6858228" y="1160483"/>
                  <a:pt x="6855087" y="1160483"/>
                </a:cubicBezTo>
                <a:cubicBezTo>
                  <a:pt x="6867739" y="1123730"/>
                  <a:pt x="6878437" y="1093053"/>
                  <a:pt x="6887184" y="1068453"/>
                </a:cubicBezTo>
                <a:cubicBezTo>
                  <a:pt x="6905985" y="1016203"/>
                  <a:pt x="6915956" y="983531"/>
                  <a:pt x="6917095" y="970437"/>
                </a:cubicBezTo>
                <a:close/>
                <a:moveTo>
                  <a:pt x="3784822" y="852484"/>
                </a:moveTo>
                <a:cubicBezTo>
                  <a:pt x="3844480" y="852484"/>
                  <a:pt x="3874310" y="898354"/>
                  <a:pt x="3874310" y="990095"/>
                </a:cubicBezTo>
                <a:cubicBezTo>
                  <a:pt x="3874310" y="1026633"/>
                  <a:pt x="3865096" y="1062144"/>
                  <a:pt x="3846668" y="1096630"/>
                </a:cubicBezTo>
                <a:cubicBezTo>
                  <a:pt x="3827714" y="1132300"/>
                  <a:pt x="3806741" y="1150136"/>
                  <a:pt x="3783750" y="1150136"/>
                </a:cubicBezTo>
                <a:cubicBezTo>
                  <a:pt x="3760398" y="1150136"/>
                  <a:pt x="3740122" y="1132768"/>
                  <a:pt x="3722925" y="1098033"/>
                </a:cubicBezTo>
                <a:cubicBezTo>
                  <a:pt x="3706674" y="1065180"/>
                  <a:pt x="3698548" y="1029555"/>
                  <a:pt x="3698548" y="991158"/>
                </a:cubicBezTo>
                <a:cubicBezTo>
                  <a:pt x="3698548" y="898708"/>
                  <a:pt x="3727306" y="852484"/>
                  <a:pt x="3784822" y="852484"/>
                </a:cubicBezTo>
                <a:close/>
                <a:moveTo>
                  <a:pt x="7733511" y="850375"/>
                </a:moveTo>
                <a:cubicBezTo>
                  <a:pt x="7756082" y="849270"/>
                  <a:pt x="7777091" y="853680"/>
                  <a:pt x="7796539" y="863605"/>
                </a:cubicBezTo>
                <a:cubicBezTo>
                  <a:pt x="7821140" y="876149"/>
                  <a:pt x="7833439" y="897053"/>
                  <a:pt x="7833439" y="926319"/>
                </a:cubicBezTo>
                <a:cubicBezTo>
                  <a:pt x="7833439" y="955856"/>
                  <a:pt x="7819937" y="978143"/>
                  <a:pt x="7792934" y="993181"/>
                </a:cubicBezTo>
                <a:cubicBezTo>
                  <a:pt x="7771576" y="1005311"/>
                  <a:pt x="7750839" y="1011376"/>
                  <a:pt x="7730722" y="1011376"/>
                </a:cubicBezTo>
                <a:close/>
                <a:moveTo>
                  <a:pt x="8120938" y="493343"/>
                </a:moveTo>
                <a:cubicBezTo>
                  <a:pt x="8132042" y="673287"/>
                  <a:pt x="8139023" y="811151"/>
                  <a:pt x="8141879" y="906933"/>
                </a:cubicBezTo>
                <a:lnTo>
                  <a:pt x="8157779" y="1334603"/>
                </a:lnTo>
                <a:lnTo>
                  <a:pt x="8654191" y="1334603"/>
                </a:lnTo>
                <a:cubicBezTo>
                  <a:pt x="8662143" y="1297833"/>
                  <a:pt x="8668636" y="1268537"/>
                  <a:pt x="8673669" y="1246714"/>
                </a:cubicBezTo>
                <a:cubicBezTo>
                  <a:pt x="8684677" y="1195853"/>
                  <a:pt x="8691613" y="1164023"/>
                  <a:pt x="8694475" y="1151224"/>
                </a:cubicBezTo>
                <a:cubicBezTo>
                  <a:pt x="8654445" y="1158831"/>
                  <a:pt x="8628040" y="1163133"/>
                  <a:pt x="8615259" y="1164130"/>
                </a:cubicBezTo>
                <a:cubicBezTo>
                  <a:pt x="8544263" y="1168353"/>
                  <a:pt x="8499566" y="1170584"/>
                  <a:pt x="8481167" y="1170822"/>
                </a:cubicBezTo>
                <a:lnTo>
                  <a:pt x="8485793" y="1073852"/>
                </a:lnTo>
                <a:cubicBezTo>
                  <a:pt x="8515801" y="1073563"/>
                  <a:pt x="8539961" y="1073937"/>
                  <a:pt x="8558275" y="1074974"/>
                </a:cubicBezTo>
                <a:cubicBezTo>
                  <a:pt x="8599053" y="1078920"/>
                  <a:pt x="8628629" y="1082207"/>
                  <a:pt x="8647006" y="1084837"/>
                </a:cubicBezTo>
                <a:cubicBezTo>
                  <a:pt x="8651977" y="1050538"/>
                  <a:pt x="8656923" y="1022653"/>
                  <a:pt x="8661843" y="1001182"/>
                </a:cubicBezTo>
                <a:cubicBezTo>
                  <a:pt x="8670311" y="965495"/>
                  <a:pt x="8676654" y="936442"/>
                  <a:pt x="8680871" y="914024"/>
                </a:cubicBezTo>
                <a:cubicBezTo>
                  <a:pt x="8584658" y="916977"/>
                  <a:pt x="8520899" y="918032"/>
                  <a:pt x="8489593" y="917187"/>
                </a:cubicBezTo>
                <a:lnTo>
                  <a:pt x="8496522" y="836159"/>
                </a:lnTo>
                <a:cubicBezTo>
                  <a:pt x="8524251" y="836851"/>
                  <a:pt x="8552585" y="838554"/>
                  <a:pt x="8581521" y="841269"/>
                </a:cubicBezTo>
                <a:cubicBezTo>
                  <a:pt x="8624662" y="846467"/>
                  <a:pt x="8657447" y="850205"/>
                  <a:pt x="8679877" y="852484"/>
                </a:cubicBezTo>
                <a:lnTo>
                  <a:pt x="8703725" y="493343"/>
                </a:lnTo>
                <a:close/>
                <a:moveTo>
                  <a:pt x="6813468" y="493343"/>
                </a:moveTo>
                <a:cubicBezTo>
                  <a:pt x="6792909" y="621434"/>
                  <a:pt x="6768246" y="751796"/>
                  <a:pt x="6739480" y="884427"/>
                </a:cubicBezTo>
                <a:cubicBezTo>
                  <a:pt x="6691368" y="1090265"/>
                  <a:pt x="6655921" y="1240323"/>
                  <a:pt x="6633141" y="1334603"/>
                </a:cubicBezTo>
                <a:lnTo>
                  <a:pt x="6807899" y="1334603"/>
                </a:lnTo>
                <a:lnTo>
                  <a:pt x="6830898" y="1231469"/>
                </a:lnTo>
                <a:cubicBezTo>
                  <a:pt x="6834905" y="1253224"/>
                  <a:pt x="6839296" y="1269172"/>
                  <a:pt x="6844068" y="1279312"/>
                </a:cubicBezTo>
                <a:lnTo>
                  <a:pt x="6880671" y="1350078"/>
                </a:lnTo>
                <a:cubicBezTo>
                  <a:pt x="6913258" y="1326180"/>
                  <a:pt x="6939051" y="1308070"/>
                  <a:pt x="6958051" y="1295747"/>
                </a:cubicBezTo>
                <a:cubicBezTo>
                  <a:pt x="6989431" y="1277887"/>
                  <a:pt x="7005237" y="1267707"/>
                  <a:pt x="7005469" y="1265207"/>
                </a:cubicBezTo>
                <a:lnTo>
                  <a:pt x="7026895" y="1334603"/>
                </a:lnTo>
                <a:lnTo>
                  <a:pt x="7338363" y="1334603"/>
                </a:lnTo>
                <a:cubicBezTo>
                  <a:pt x="7294139" y="1143521"/>
                  <a:pt x="7259809" y="994831"/>
                  <a:pt x="7235374" y="888534"/>
                </a:cubicBezTo>
                <a:cubicBezTo>
                  <a:pt x="7190889" y="685673"/>
                  <a:pt x="7163205" y="553942"/>
                  <a:pt x="7152322" y="493343"/>
                </a:cubicBezTo>
                <a:close/>
                <a:moveTo>
                  <a:pt x="5504289" y="493343"/>
                </a:moveTo>
                <a:cubicBezTo>
                  <a:pt x="5568635" y="684131"/>
                  <a:pt x="5616427" y="827104"/>
                  <a:pt x="5647664" y="922263"/>
                </a:cubicBezTo>
                <a:cubicBezTo>
                  <a:pt x="5703497" y="1112376"/>
                  <a:pt x="5743249" y="1249823"/>
                  <a:pt x="5766919" y="1334603"/>
                </a:cubicBezTo>
                <a:lnTo>
                  <a:pt x="5972659" y="1334603"/>
                </a:lnTo>
                <a:cubicBezTo>
                  <a:pt x="6022501" y="1170955"/>
                  <a:pt x="6058647" y="1043442"/>
                  <a:pt x="6081099" y="952064"/>
                </a:cubicBezTo>
                <a:cubicBezTo>
                  <a:pt x="6120624" y="1122304"/>
                  <a:pt x="6149997" y="1249818"/>
                  <a:pt x="6169218" y="1334603"/>
                </a:cubicBezTo>
                <a:lnTo>
                  <a:pt x="6378113" y="1334603"/>
                </a:lnTo>
                <a:cubicBezTo>
                  <a:pt x="6426843" y="1166426"/>
                  <a:pt x="6466059" y="1033840"/>
                  <a:pt x="6495760" y="936845"/>
                </a:cubicBezTo>
                <a:cubicBezTo>
                  <a:pt x="6561025" y="740162"/>
                  <a:pt x="6609809" y="592328"/>
                  <a:pt x="6642112" y="493343"/>
                </a:cubicBezTo>
                <a:lnTo>
                  <a:pt x="6436116" y="493343"/>
                </a:lnTo>
                <a:cubicBezTo>
                  <a:pt x="6422087" y="566180"/>
                  <a:pt x="6409906" y="623911"/>
                  <a:pt x="6399573" y="666537"/>
                </a:cubicBezTo>
                <a:lnTo>
                  <a:pt x="6357171" y="875882"/>
                </a:lnTo>
                <a:cubicBezTo>
                  <a:pt x="6346674" y="796850"/>
                  <a:pt x="6336624" y="730701"/>
                  <a:pt x="6327022" y="677437"/>
                </a:cubicBezTo>
                <a:cubicBezTo>
                  <a:pt x="6313747" y="594975"/>
                  <a:pt x="6303754" y="533610"/>
                  <a:pt x="6297043" y="493343"/>
                </a:cubicBezTo>
                <a:lnTo>
                  <a:pt x="5945597" y="493343"/>
                </a:lnTo>
                <a:cubicBezTo>
                  <a:pt x="5972209" y="594045"/>
                  <a:pt x="5993558" y="673775"/>
                  <a:pt x="6009646" y="732532"/>
                </a:cubicBezTo>
                <a:cubicBezTo>
                  <a:pt x="5989795" y="803283"/>
                  <a:pt x="5978677" y="851067"/>
                  <a:pt x="5976290" y="875882"/>
                </a:cubicBezTo>
                <a:lnTo>
                  <a:pt x="5929579" y="676552"/>
                </a:lnTo>
                <a:cubicBezTo>
                  <a:pt x="5910040" y="592985"/>
                  <a:pt x="5896139" y="531915"/>
                  <a:pt x="5887874" y="493343"/>
                </a:cubicBezTo>
                <a:close/>
                <a:moveTo>
                  <a:pt x="4803792" y="493343"/>
                </a:moveTo>
                <a:lnTo>
                  <a:pt x="4817863" y="850851"/>
                </a:lnTo>
                <a:lnTo>
                  <a:pt x="4905727" y="842647"/>
                </a:lnTo>
                <a:lnTo>
                  <a:pt x="4978184" y="839424"/>
                </a:lnTo>
                <a:cubicBezTo>
                  <a:pt x="4981557" y="883603"/>
                  <a:pt x="4985034" y="932551"/>
                  <a:pt x="4988617" y="986269"/>
                </a:cubicBezTo>
                <a:cubicBezTo>
                  <a:pt x="4996445" y="1140338"/>
                  <a:pt x="5001904" y="1256449"/>
                  <a:pt x="5004993" y="1334603"/>
                </a:cubicBezTo>
                <a:lnTo>
                  <a:pt x="5284593" y="1334603"/>
                </a:lnTo>
                <a:cubicBezTo>
                  <a:pt x="5293743" y="1176969"/>
                  <a:pt x="5300232" y="1059378"/>
                  <a:pt x="5304064" y="981831"/>
                </a:cubicBezTo>
                <a:cubicBezTo>
                  <a:pt x="5309290" y="901846"/>
                  <a:pt x="5312643" y="854377"/>
                  <a:pt x="5314122" y="839424"/>
                </a:cubicBezTo>
                <a:cubicBezTo>
                  <a:pt x="5349147" y="840501"/>
                  <a:pt x="5375827" y="841570"/>
                  <a:pt x="5394164" y="842630"/>
                </a:cubicBezTo>
                <a:cubicBezTo>
                  <a:pt x="5424171" y="845826"/>
                  <a:pt x="5450603" y="848567"/>
                  <a:pt x="5473457" y="850851"/>
                </a:cubicBezTo>
                <a:lnTo>
                  <a:pt x="5489424" y="493343"/>
                </a:lnTo>
                <a:close/>
                <a:moveTo>
                  <a:pt x="4196638" y="493343"/>
                </a:moveTo>
                <a:cubicBezTo>
                  <a:pt x="4209903" y="672840"/>
                  <a:pt x="4217965" y="810601"/>
                  <a:pt x="4220828" y="906627"/>
                </a:cubicBezTo>
                <a:lnTo>
                  <a:pt x="4237867" y="1334603"/>
                </a:lnTo>
                <a:lnTo>
                  <a:pt x="4558628" y="1334603"/>
                </a:lnTo>
                <a:lnTo>
                  <a:pt x="4562870" y="1148750"/>
                </a:lnTo>
                <a:cubicBezTo>
                  <a:pt x="4580901" y="1148234"/>
                  <a:pt x="4602712" y="1149016"/>
                  <a:pt x="4628304" y="1151096"/>
                </a:cubicBezTo>
                <a:cubicBezTo>
                  <a:pt x="4664191" y="1155382"/>
                  <a:pt x="4690886" y="1158610"/>
                  <a:pt x="4708389" y="1160780"/>
                </a:cubicBezTo>
                <a:cubicBezTo>
                  <a:pt x="4714306" y="1121341"/>
                  <a:pt x="4719020" y="1092724"/>
                  <a:pt x="4722529" y="1074932"/>
                </a:cubicBezTo>
                <a:cubicBezTo>
                  <a:pt x="4729925" y="1038706"/>
                  <a:pt x="4735650" y="1007599"/>
                  <a:pt x="4739703" y="981610"/>
                </a:cubicBezTo>
                <a:cubicBezTo>
                  <a:pt x="4655404" y="987760"/>
                  <a:pt x="4599073" y="990560"/>
                  <a:pt x="4570709" y="990010"/>
                </a:cubicBezTo>
                <a:lnTo>
                  <a:pt x="4579000" y="839424"/>
                </a:lnTo>
                <a:cubicBezTo>
                  <a:pt x="4606190" y="839781"/>
                  <a:pt x="4632292" y="840493"/>
                  <a:pt x="4657306" y="841558"/>
                </a:cubicBezTo>
                <a:cubicBezTo>
                  <a:pt x="4698900" y="845452"/>
                  <a:pt x="4730762" y="848550"/>
                  <a:pt x="4752890" y="850851"/>
                </a:cubicBezTo>
                <a:lnTo>
                  <a:pt x="4775617" y="493343"/>
                </a:lnTo>
                <a:close/>
                <a:moveTo>
                  <a:pt x="7637697" y="478107"/>
                </a:moveTo>
                <a:cubicBezTo>
                  <a:pt x="7557214" y="478107"/>
                  <a:pt x="7464295" y="483599"/>
                  <a:pt x="7358938" y="494584"/>
                </a:cubicBezTo>
                <a:cubicBezTo>
                  <a:pt x="7370400" y="687311"/>
                  <a:pt x="7377743" y="836236"/>
                  <a:pt x="7380968" y="941359"/>
                </a:cubicBezTo>
                <a:cubicBezTo>
                  <a:pt x="7388127" y="1119598"/>
                  <a:pt x="7393835" y="1250679"/>
                  <a:pt x="7398092" y="1334603"/>
                </a:cubicBezTo>
                <a:lnTo>
                  <a:pt x="7719780" y="1334603"/>
                </a:lnTo>
                <a:lnTo>
                  <a:pt x="7724115" y="1179830"/>
                </a:lnTo>
                <a:lnTo>
                  <a:pt x="7729215" y="1190025"/>
                </a:lnTo>
                <a:cubicBezTo>
                  <a:pt x="7749073" y="1229099"/>
                  <a:pt x="7765378" y="1259196"/>
                  <a:pt x="7778131" y="1280316"/>
                </a:cubicBezTo>
                <a:cubicBezTo>
                  <a:pt x="7813926" y="1333291"/>
                  <a:pt x="7839097" y="1367712"/>
                  <a:pt x="7853641" y="1383577"/>
                </a:cubicBezTo>
                <a:cubicBezTo>
                  <a:pt x="7893880" y="1365529"/>
                  <a:pt x="7934851" y="1346969"/>
                  <a:pt x="7976552" y="1327895"/>
                </a:cubicBezTo>
                <a:cubicBezTo>
                  <a:pt x="8030332" y="1304615"/>
                  <a:pt x="8068241" y="1287852"/>
                  <a:pt x="8090280" y="1277603"/>
                </a:cubicBezTo>
                <a:cubicBezTo>
                  <a:pt x="8046827" y="1231713"/>
                  <a:pt x="8015382" y="1197497"/>
                  <a:pt x="7995945" y="1174954"/>
                </a:cubicBezTo>
                <a:cubicBezTo>
                  <a:pt x="7954811" y="1123101"/>
                  <a:pt x="7929945" y="1093187"/>
                  <a:pt x="7921346" y="1085211"/>
                </a:cubicBezTo>
                <a:cubicBezTo>
                  <a:pt x="7967298" y="1068462"/>
                  <a:pt x="8007061" y="1037209"/>
                  <a:pt x="8040634" y="991455"/>
                </a:cubicBezTo>
                <a:cubicBezTo>
                  <a:pt x="8078810" y="938837"/>
                  <a:pt x="8097898" y="878728"/>
                  <a:pt x="8097898" y="811128"/>
                </a:cubicBezTo>
                <a:cubicBezTo>
                  <a:pt x="8097898" y="589114"/>
                  <a:pt x="7944498" y="478107"/>
                  <a:pt x="7637697" y="478107"/>
                </a:cubicBezTo>
                <a:close/>
                <a:moveTo>
                  <a:pt x="3169722" y="471577"/>
                </a:moveTo>
                <a:cubicBezTo>
                  <a:pt x="3074659" y="471577"/>
                  <a:pt x="2998211" y="491472"/>
                  <a:pt x="2940378" y="531264"/>
                </a:cubicBezTo>
                <a:cubicBezTo>
                  <a:pt x="2873283" y="577494"/>
                  <a:pt x="2839736" y="645377"/>
                  <a:pt x="2839736" y="734913"/>
                </a:cubicBezTo>
                <a:cubicBezTo>
                  <a:pt x="2839736" y="820441"/>
                  <a:pt x="2874694" y="894148"/>
                  <a:pt x="2944613" y="956034"/>
                </a:cubicBezTo>
                <a:cubicBezTo>
                  <a:pt x="2990679" y="988803"/>
                  <a:pt x="3025391" y="1019533"/>
                  <a:pt x="3048750" y="1048226"/>
                </a:cubicBezTo>
                <a:cubicBezTo>
                  <a:pt x="3067937" y="1069028"/>
                  <a:pt x="3077530" y="1092509"/>
                  <a:pt x="3077530" y="1118668"/>
                </a:cubicBezTo>
                <a:cubicBezTo>
                  <a:pt x="3077530" y="1151618"/>
                  <a:pt x="3054678" y="1168093"/>
                  <a:pt x="3008976" y="1168093"/>
                </a:cubicBezTo>
                <a:cubicBezTo>
                  <a:pt x="2996313" y="1168093"/>
                  <a:pt x="2966381" y="1163377"/>
                  <a:pt x="2919182" y="1153944"/>
                </a:cubicBezTo>
                <a:cubicBezTo>
                  <a:pt x="2928121" y="1191633"/>
                  <a:pt x="2935314" y="1223265"/>
                  <a:pt x="2940761" y="1248840"/>
                </a:cubicBezTo>
                <a:cubicBezTo>
                  <a:pt x="2948600" y="1285621"/>
                  <a:pt x="2954407" y="1313577"/>
                  <a:pt x="2958182" y="1332707"/>
                </a:cubicBezTo>
                <a:cubicBezTo>
                  <a:pt x="2990786" y="1342315"/>
                  <a:pt x="3036903" y="1347119"/>
                  <a:pt x="3096533" y="1347119"/>
                </a:cubicBezTo>
                <a:cubicBezTo>
                  <a:pt x="3162642" y="1347119"/>
                  <a:pt x="3218179" y="1327940"/>
                  <a:pt x="3263146" y="1289583"/>
                </a:cubicBezTo>
                <a:cubicBezTo>
                  <a:pt x="3310991" y="1249191"/>
                  <a:pt x="3334915" y="1197661"/>
                  <a:pt x="3334915" y="1134993"/>
                </a:cubicBezTo>
                <a:cubicBezTo>
                  <a:pt x="3334915" y="1092226"/>
                  <a:pt x="3319678" y="1046466"/>
                  <a:pt x="3289205" y="997713"/>
                </a:cubicBezTo>
                <a:cubicBezTo>
                  <a:pt x="3258733" y="948960"/>
                  <a:pt x="3243497" y="916960"/>
                  <a:pt x="3243497" y="901713"/>
                </a:cubicBezTo>
                <a:cubicBezTo>
                  <a:pt x="3243497" y="882945"/>
                  <a:pt x="3250421" y="867808"/>
                  <a:pt x="3264268" y="856301"/>
                </a:cubicBezTo>
                <a:cubicBezTo>
                  <a:pt x="3276194" y="846501"/>
                  <a:pt x="3289092" y="841601"/>
                  <a:pt x="3302962" y="841601"/>
                </a:cubicBezTo>
                <a:cubicBezTo>
                  <a:pt x="3315262" y="841601"/>
                  <a:pt x="3338973" y="844684"/>
                  <a:pt x="3374093" y="850851"/>
                </a:cubicBezTo>
                <a:lnTo>
                  <a:pt x="3357752" y="496820"/>
                </a:lnTo>
                <a:cubicBezTo>
                  <a:pt x="3285748" y="479991"/>
                  <a:pt x="3223071" y="471577"/>
                  <a:pt x="3169722" y="471577"/>
                </a:cubicBezTo>
                <a:close/>
                <a:moveTo>
                  <a:pt x="3783955" y="461782"/>
                </a:moveTo>
                <a:cubicBezTo>
                  <a:pt x="3675022" y="461782"/>
                  <a:pt x="3586739" y="498901"/>
                  <a:pt x="3519105" y="573138"/>
                </a:cubicBezTo>
                <a:cubicBezTo>
                  <a:pt x="3447918" y="651615"/>
                  <a:pt x="3412324" y="759343"/>
                  <a:pt x="3412324" y="896322"/>
                </a:cubicBezTo>
                <a:cubicBezTo>
                  <a:pt x="3412324" y="1024476"/>
                  <a:pt x="3444846" y="1132513"/>
                  <a:pt x="3509888" y="1220433"/>
                </a:cubicBezTo>
                <a:cubicBezTo>
                  <a:pt x="3579580" y="1314685"/>
                  <a:pt x="3670935" y="1361811"/>
                  <a:pt x="3783955" y="1361811"/>
                </a:cubicBezTo>
                <a:cubicBezTo>
                  <a:pt x="3893919" y="1361811"/>
                  <a:pt x="3983939" y="1315039"/>
                  <a:pt x="4054016" y="1221496"/>
                </a:cubicBezTo>
                <a:cubicBezTo>
                  <a:pt x="4120312" y="1132629"/>
                  <a:pt x="4153460" y="1024238"/>
                  <a:pt x="4153460" y="896322"/>
                </a:cubicBezTo>
                <a:cubicBezTo>
                  <a:pt x="4153460" y="760414"/>
                  <a:pt x="4117761" y="652919"/>
                  <a:pt x="4046364" y="573835"/>
                </a:cubicBezTo>
                <a:cubicBezTo>
                  <a:pt x="3978640" y="499133"/>
                  <a:pt x="3891170" y="461782"/>
                  <a:pt x="3783955" y="461782"/>
                </a:cubicBezTo>
                <a:close/>
                <a:moveTo>
                  <a:pt x="11697167" y="206628"/>
                </a:moveTo>
                <a:lnTo>
                  <a:pt x="11743006" y="206628"/>
                </a:lnTo>
                <a:cubicBezTo>
                  <a:pt x="11754193" y="206628"/>
                  <a:pt x="11765039" y="207378"/>
                  <a:pt x="11775544" y="208879"/>
                </a:cubicBezTo>
                <a:cubicBezTo>
                  <a:pt x="11786049" y="210379"/>
                  <a:pt x="11796076" y="213994"/>
                  <a:pt x="11805625" y="219724"/>
                </a:cubicBezTo>
                <a:cubicBezTo>
                  <a:pt x="11815175" y="225454"/>
                  <a:pt x="11823225" y="234322"/>
                  <a:pt x="11829773" y="246327"/>
                </a:cubicBezTo>
                <a:cubicBezTo>
                  <a:pt x="11836321" y="258333"/>
                  <a:pt x="11839595" y="273613"/>
                  <a:pt x="11839595" y="292166"/>
                </a:cubicBezTo>
                <a:cubicBezTo>
                  <a:pt x="11839595" y="305809"/>
                  <a:pt x="11837686" y="318429"/>
                  <a:pt x="11833866" y="330025"/>
                </a:cubicBezTo>
                <a:cubicBezTo>
                  <a:pt x="11830046" y="341621"/>
                  <a:pt x="11824452" y="351580"/>
                  <a:pt x="11817085" y="359902"/>
                </a:cubicBezTo>
                <a:cubicBezTo>
                  <a:pt x="11809718" y="368224"/>
                  <a:pt x="11800237" y="374704"/>
                  <a:pt x="11788641" y="379343"/>
                </a:cubicBezTo>
                <a:cubicBezTo>
                  <a:pt x="11777045" y="383981"/>
                  <a:pt x="11762651" y="386300"/>
                  <a:pt x="11745462" y="386300"/>
                </a:cubicBezTo>
                <a:lnTo>
                  <a:pt x="11697167" y="386300"/>
                </a:lnTo>
                <a:close/>
                <a:moveTo>
                  <a:pt x="10116017" y="205809"/>
                </a:moveTo>
                <a:lnTo>
                  <a:pt x="10164312" y="205809"/>
                </a:lnTo>
                <a:cubicBezTo>
                  <a:pt x="10176590" y="205809"/>
                  <a:pt x="10186208" y="206218"/>
                  <a:pt x="10193166" y="207037"/>
                </a:cubicBezTo>
                <a:cubicBezTo>
                  <a:pt x="10200123" y="207855"/>
                  <a:pt x="10206331" y="208947"/>
                  <a:pt x="10211788" y="210311"/>
                </a:cubicBezTo>
                <a:cubicBezTo>
                  <a:pt x="10229796" y="215222"/>
                  <a:pt x="10242757" y="223681"/>
                  <a:pt x="10250669" y="235686"/>
                </a:cubicBezTo>
                <a:cubicBezTo>
                  <a:pt x="10258582" y="247692"/>
                  <a:pt x="10262538" y="262426"/>
                  <a:pt x="10262538" y="279888"/>
                </a:cubicBezTo>
                <a:cubicBezTo>
                  <a:pt x="10262538" y="291348"/>
                  <a:pt x="10260628" y="301716"/>
                  <a:pt x="10256809" y="310993"/>
                </a:cubicBezTo>
                <a:cubicBezTo>
                  <a:pt x="10252989" y="320270"/>
                  <a:pt x="10247259" y="328251"/>
                  <a:pt x="10239619" y="334936"/>
                </a:cubicBezTo>
                <a:cubicBezTo>
                  <a:pt x="10231979" y="341621"/>
                  <a:pt x="10222429" y="346805"/>
                  <a:pt x="10210969" y="350489"/>
                </a:cubicBezTo>
                <a:cubicBezTo>
                  <a:pt x="10199510" y="354172"/>
                  <a:pt x="10186140" y="356014"/>
                  <a:pt x="10170860" y="356014"/>
                </a:cubicBezTo>
                <a:lnTo>
                  <a:pt x="10116017" y="356014"/>
                </a:lnTo>
                <a:close/>
                <a:moveTo>
                  <a:pt x="10702251" y="202535"/>
                </a:moveTo>
                <a:cubicBezTo>
                  <a:pt x="10728445" y="202535"/>
                  <a:pt x="10750273" y="206969"/>
                  <a:pt x="10767735" y="215836"/>
                </a:cubicBezTo>
                <a:cubicBezTo>
                  <a:pt x="10785198" y="224704"/>
                  <a:pt x="10799182" y="237255"/>
                  <a:pt x="10809686" y="253490"/>
                </a:cubicBezTo>
                <a:cubicBezTo>
                  <a:pt x="10820191" y="269724"/>
                  <a:pt x="10827626" y="289233"/>
                  <a:pt x="10831992" y="312016"/>
                </a:cubicBezTo>
                <a:cubicBezTo>
                  <a:pt x="10836357" y="334800"/>
                  <a:pt x="10838540" y="360107"/>
                  <a:pt x="10838540" y="387937"/>
                </a:cubicBezTo>
                <a:cubicBezTo>
                  <a:pt x="10838540" y="413313"/>
                  <a:pt x="10836289" y="437255"/>
                  <a:pt x="10831787" y="459766"/>
                </a:cubicBezTo>
                <a:cubicBezTo>
                  <a:pt x="10827285" y="482276"/>
                  <a:pt x="10819577" y="501989"/>
                  <a:pt x="10808663" y="518906"/>
                </a:cubicBezTo>
                <a:cubicBezTo>
                  <a:pt x="10797749" y="535823"/>
                  <a:pt x="10783424" y="549193"/>
                  <a:pt x="10765689" y="559015"/>
                </a:cubicBezTo>
                <a:cubicBezTo>
                  <a:pt x="10747954" y="568838"/>
                  <a:pt x="10725853" y="573749"/>
                  <a:pt x="10699386" y="573749"/>
                </a:cubicBezTo>
                <a:cubicBezTo>
                  <a:pt x="10672919" y="573749"/>
                  <a:pt x="10650955" y="569452"/>
                  <a:pt x="10633493" y="560857"/>
                </a:cubicBezTo>
                <a:cubicBezTo>
                  <a:pt x="10616030" y="552262"/>
                  <a:pt x="10602115" y="539779"/>
                  <a:pt x="10591746" y="523408"/>
                </a:cubicBezTo>
                <a:cubicBezTo>
                  <a:pt x="10581378" y="507037"/>
                  <a:pt x="10574011" y="487324"/>
                  <a:pt x="10569645" y="464268"/>
                </a:cubicBezTo>
                <a:cubicBezTo>
                  <a:pt x="10565280" y="441212"/>
                  <a:pt x="10563097" y="415223"/>
                  <a:pt x="10563097" y="386300"/>
                </a:cubicBezTo>
                <a:cubicBezTo>
                  <a:pt x="10563097" y="361471"/>
                  <a:pt x="10565348" y="337937"/>
                  <a:pt x="10569850" y="315700"/>
                </a:cubicBezTo>
                <a:cubicBezTo>
                  <a:pt x="10574352" y="293463"/>
                  <a:pt x="10582060" y="274022"/>
                  <a:pt x="10592974" y="257378"/>
                </a:cubicBezTo>
                <a:cubicBezTo>
                  <a:pt x="10603888" y="240734"/>
                  <a:pt x="10618213" y="227432"/>
                  <a:pt x="10635948" y="217473"/>
                </a:cubicBezTo>
                <a:cubicBezTo>
                  <a:pt x="10653683" y="207514"/>
                  <a:pt x="10675785" y="202535"/>
                  <a:pt x="10702251" y="202535"/>
                </a:cubicBezTo>
                <a:close/>
                <a:moveTo>
                  <a:pt x="11625953" y="123544"/>
                </a:moveTo>
                <a:cubicBezTo>
                  <a:pt x="11615039" y="123544"/>
                  <a:pt x="11606239" y="126750"/>
                  <a:pt x="11599555" y="133162"/>
                </a:cubicBezTo>
                <a:cubicBezTo>
                  <a:pt x="11592869" y="139574"/>
                  <a:pt x="11589527" y="149192"/>
                  <a:pt x="11589527" y="162016"/>
                </a:cubicBezTo>
                <a:lnTo>
                  <a:pt x="11589527" y="638415"/>
                </a:lnTo>
                <a:cubicBezTo>
                  <a:pt x="11589527" y="641144"/>
                  <a:pt x="11590346" y="643599"/>
                  <a:pt x="11591983" y="645782"/>
                </a:cubicBezTo>
                <a:cubicBezTo>
                  <a:pt x="11593620" y="647965"/>
                  <a:pt x="11596485" y="649738"/>
                  <a:pt x="11600577" y="651103"/>
                </a:cubicBezTo>
                <a:cubicBezTo>
                  <a:pt x="11604670" y="652467"/>
                  <a:pt x="11610195" y="653558"/>
                  <a:pt x="11617153" y="654377"/>
                </a:cubicBezTo>
                <a:cubicBezTo>
                  <a:pt x="11624111" y="655196"/>
                  <a:pt x="11632774" y="655605"/>
                  <a:pt x="11643143" y="655605"/>
                </a:cubicBezTo>
                <a:cubicBezTo>
                  <a:pt x="11653784" y="655605"/>
                  <a:pt x="11662515" y="655196"/>
                  <a:pt x="11669336" y="654377"/>
                </a:cubicBezTo>
                <a:cubicBezTo>
                  <a:pt x="11676157" y="653558"/>
                  <a:pt x="11681615" y="652467"/>
                  <a:pt x="11685707" y="651103"/>
                </a:cubicBezTo>
                <a:cubicBezTo>
                  <a:pt x="11689800" y="649738"/>
                  <a:pt x="11692733" y="647965"/>
                  <a:pt x="11694507" y="645782"/>
                </a:cubicBezTo>
                <a:cubicBezTo>
                  <a:pt x="11696281" y="643599"/>
                  <a:pt x="11697167" y="641144"/>
                  <a:pt x="11697167" y="638415"/>
                </a:cubicBezTo>
                <a:lnTo>
                  <a:pt x="11697167" y="469384"/>
                </a:lnTo>
                <a:lnTo>
                  <a:pt x="11741369" y="469384"/>
                </a:lnTo>
                <a:cubicBezTo>
                  <a:pt x="11776294" y="469384"/>
                  <a:pt x="11806649" y="465291"/>
                  <a:pt x="11832433" y="457105"/>
                </a:cubicBezTo>
                <a:cubicBezTo>
                  <a:pt x="11858218" y="448920"/>
                  <a:pt x="11879977" y="436982"/>
                  <a:pt x="11897713" y="421294"/>
                </a:cubicBezTo>
                <a:cubicBezTo>
                  <a:pt x="11915449" y="405605"/>
                  <a:pt x="11928955" y="386300"/>
                  <a:pt x="11938231" y="363381"/>
                </a:cubicBezTo>
                <a:cubicBezTo>
                  <a:pt x="11947508" y="340461"/>
                  <a:pt x="11952147" y="314131"/>
                  <a:pt x="11952147" y="284390"/>
                </a:cubicBezTo>
                <a:cubicBezTo>
                  <a:pt x="11952147" y="262835"/>
                  <a:pt x="11949145" y="243394"/>
                  <a:pt x="11943143" y="226068"/>
                </a:cubicBezTo>
                <a:cubicBezTo>
                  <a:pt x="11937140" y="208742"/>
                  <a:pt x="11928409" y="193599"/>
                  <a:pt x="11916949" y="180638"/>
                </a:cubicBezTo>
                <a:cubicBezTo>
                  <a:pt x="11905489" y="167678"/>
                  <a:pt x="11891642" y="156968"/>
                  <a:pt x="11875407" y="148510"/>
                </a:cubicBezTo>
                <a:cubicBezTo>
                  <a:pt x="11859173" y="140052"/>
                  <a:pt x="11843143" y="134254"/>
                  <a:pt x="11827317" y="131116"/>
                </a:cubicBezTo>
                <a:cubicBezTo>
                  <a:pt x="11811492" y="127978"/>
                  <a:pt x="11797917" y="125932"/>
                  <a:pt x="11786594" y="124977"/>
                </a:cubicBezTo>
                <a:cubicBezTo>
                  <a:pt x="11775271" y="124022"/>
                  <a:pt x="11763334" y="123544"/>
                  <a:pt x="11750782" y="123544"/>
                </a:cubicBezTo>
                <a:close/>
                <a:moveTo>
                  <a:pt x="10040301" y="123544"/>
                </a:moveTo>
                <a:cubicBezTo>
                  <a:pt x="10031297" y="123544"/>
                  <a:pt x="10023725" y="126205"/>
                  <a:pt x="10017586" y="131525"/>
                </a:cubicBezTo>
                <a:cubicBezTo>
                  <a:pt x="10011447" y="136846"/>
                  <a:pt x="10008377" y="145509"/>
                  <a:pt x="10008377" y="157514"/>
                </a:cubicBezTo>
                <a:lnTo>
                  <a:pt x="10008377" y="638415"/>
                </a:lnTo>
                <a:cubicBezTo>
                  <a:pt x="10008377" y="641144"/>
                  <a:pt x="10009196" y="643599"/>
                  <a:pt x="10010833" y="645782"/>
                </a:cubicBezTo>
                <a:cubicBezTo>
                  <a:pt x="10012470" y="647965"/>
                  <a:pt x="10015335" y="649738"/>
                  <a:pt x="10019428" y="651103"/>
                </a:cubicBezTo>
                <a:cubicBezTo>
                  <a:pt x="10023520" y="652467"/>
                  <a:pt x="10029046" y="653558"/>
                  <a:pt x="10036003" y="654377"/>
                </a:cubicBezTo>
                <a:cubicBezTo>
                  <a:pt x="10042961" y="655196"/>
                  <a:pt x="10051624" y="655605"/>
                  <a:pt x="10061993" y="655605"/>
                </a:cubicBezTo>
                <a:cubicBezTo>
                  <a:pt x="10072634" y="655605"/>
                  <a:pt x="10081365" y="655196"/>
                  <a:pt x="10088186" y="654377"/>
                </a:cubicBezTo>
                <a:cubicBezTo>
                  <a:pt x="10095007" y="653558"/>
                  <a:pt x="10100465" y="652467"/>
                  <a:pt x="10104557" y="651103"/>
                </a:cubicBezTo>
                <a:cubicBezTo>
                  <a:pt x="10108650" y="649738"/>
                  <a:pt x="10111583" y="647965"/>
                  <a:pt x="10113357" y="645782"/>
                </a:cubicBezTo>
                <a:cubicBezTo>
                  <a:pt x="10115130" y="643599"/>
                  <a:pt x="10116017" y="641144"/>
                  <a:pt x="10116017" y="638415"/>
                </a:cubicBezTo>
                <a:lnTo>
                  <a:pt x="10116017" y="436641"/>
                </a:lnTo>
                <a:lnTo>
                  <a:pt x="10149578" y="436641"/>
                </a:lnTo>
                <a:cubicBezTo>
                  <a:pt x="10161038" y="436641"/>
                  <a:pt x="10171133" y="438415"/>
                  <a:pt x="10179864" y="441962"/>
                </a:cubicBezTo>
                <a:cubicBezTo>
                  <a:pt x="10188596" y="445509"/>
                  <a:pt x="10196304" y="450762"/>
                  <a:pt x="10202989" y="457719"/>
                </a:cubicBezTo>
                <a:cubicBezTo>
                  <a:pt x="10209673" y="464677"/>
                  <a:pt x="10215744" y="473340"/>
                  <a:pt x="10221201" y="483708"/>
                </a:cubicBezTo>
                <a:cubicBezTo>
                  <a:pt x="10226658" y="494077"/>
                  <a:pt x="10232252" y="505946"/>
                  <a:pt x="10237982" y="519315"/>
                </a:cubicBezTo>
                <a:lnTo>
                  <a:pt x="10285458" y="637597"/>
                </a:lnTo>
                <a:cubicBezTo>
                  <a:pt x="10286549" y="640871"/>
                  <a:pt x="10287914" y="643668"/>
                  <a:pt x="10289551" y="645987"/>
                </a:cubicBezTo>
                <a:cubicBezTo>
                  <a:pt x="10291188" y="648306"/>
                  <a:pt x="10293985" y="650216"/>
                  <a:pt x="10297941" y="651717"/>
                </a:cubicBezTo>
                <a:cubicBezTo>
                  <a:pt x="10301897" y="653217"/>
                  <a:pt x="10307286" y="654240"/>
                  <a:pt x="10314107" y="654786"/>
                </a:cubicBezTo>
                <a:cubicBezTo>
                  <a:pt x="10320929" y="655332"/>
                  <a:pt x="10330069" y="655605"/>
                  <a:pt x="10341529" y="655605"/>
                </a:cubicBezTo>
                <a:cubicBezTo>
                  <a:pt x="10355171" y="655605"/>
                  <a:pt x="10365949" y="655332"/>
                  <a:pt x="10373862" y="654786"/>
                </a:cubicBezTo>
                <a:cubicBezTo>
                  <a:pt x="10381775" y="654240"/>
                  <a:pt x="10387777" y="653286"/>
                  <a:pt x="10391870" y="651921"/>
                </a:cubicBezTo>
                <a:cubicBezTo>
                  <a:pt x="10395963" y="650557"/>
                  <a:pt x="10398555" y="648852"/>
                  <a:pt x="10399646" y="646805"/>
                </a:cubicBezTo>
                <a:cubicBezTo>
                  <a:pt x="10400738" y="644759"/>
                  <a:pt x="10401283" y="642235"/>
                  <a:pt x="10401283" y="639234"/>
                </a:cubicBezTo>
                <a:cubicBezTo>
                  <a:pt x="10401283" y="636505"/>
                  <a:pt x="10400601" y="632753"/>
                  <a:pt x="10399237" y="627979"/>
                </a:cubicBezTo>
                <a:cubicBezTo>
                  <a:pt x="10397873" y="623204"/>
                  <a:pt x="10395144" y="615632"/>
                  <a:pt x="10391051" y="605264"/>
                </a:cubicBezTo>
                <a:lnTo>
                  <a:pt x="10346440" y="500898"/>
                </a:lnTo>
                <a:cubicBezTo>
                  <a:pt x="10341256" y="488347"/>
                  <a:pt x="10335935" y="477092"/>
                  <a:pt x="10330478" y="467133"/>
                </a:cubicBezTo>
                <a:cubicBezTo>
                  <a:pt x="10325021" y="457174"/>
                  <a:pt x="10319223" y="448306"/>
                  <a:pt x="10313084" y="440530"/>
                </a:cubicBezTo>
                <a:cubicBezTo>
                  <a:pt x="10306945" y="432753"/>
                  <a:pt x="10300397" y="426137"/>
                  <a:pt x="10293439" y="420680"/>
                </a:cubicBezTo>
                <a:cubicBezTo>
                  <a:pt x="10286481" y="415223"/>
                  <a:pt x="10279046" y="410584"/>
                  <a:pt x="10271133" y="406764"/>
                </a:cubicBezTo>
                <a:cubicBezTo>
                  <a:pt x="10287504" y="401580"/>
                  <a:pt x="10302102" y="394759"/>
                  <a:pt x="10314926" y="386300"/>
                </a:cubicBezTo>
                <a:cubicBezTo>
                  <a:pt x="10327750" y="377842"/>
                  <a:pt x="10338528" y="367883"/>
                  <a:pt x="10347259" y="356423"/>
                </a:cubicBezTo>
                <a:cubicBezTo>
                  <a:pt x="10355990" y="344963"/>
                  <a:pt x="10362607" y="331935"/>
                  <a:pt x="10367109" y="317337"/>
                </a:cubicBezTo>
                <a:cubicBezTo>
                  <a:pt x="10371611" y="302739"/>
                  <a:pt x="10373862" y="286573"/>
                  <a:pt x="10373862" y="268838"/>
                </a:cubicBezTo>
                <a:cubicBezTo>
                  <a:pt x="10373862" y="247828"/>
                  <a:pt x="10370724" y="229206"/>
                  <a:pt x="10364449" y="212971"/>
                </a:cubicBezTo>
                <a:cubicBezTo>
                  <a:pt x="10358173" y="196737"/>
                  <a:pt x="10349101" y="182685"/>
                  <a:pt x="10337232" y="170816"/>
                </a:cubicBezTo>
                <a:cubicBezTo>
                  <a:pt x="10325363" y="158947"/>
                  <a:pt x="10310901" y="149329"/>
                  <a:pt x="10293848" y="141962"/>
                </a:cubicBezTo>
                <a:cubicBezTo>
                  <a:pt x="10276795" y="134595"/>
                  <a:pt x="10257627" y="129411"/>
                  <a:pt x="10236345" y="126409"/>
                </a:cubicBezTo>
                <a:cubicBezTo>
                  <a:pt x="10228978" y="125591"/>
                  <a:pt x="10220792" y="124908"/>
                  <a:pt x="10211788" y="124363"/>
                </a:cubicBezTo>
                <a:cubicBezTo>
                  <a:pt x="10202784" y="123817"/>
                  <a:pt x="10191324" y="123544"/>
                  <a:pt x="10177409" y="123544"/>
                </a:cubicBezTo>
                <a:close/>
                <a:moveTo>
                  <a:pt x="11100217" y="121089"/>
                </a:moveTo>
                <a:cubicBezTo>
                  <a:pt x="11089576" y="121089"/>
                  <a:pt x="11080845" y="121498"/>
                  <a:pt x="11074024" y="122316"/>
                </a:cubicBezTo>
                <a:cubicBezTo>
                  <a:pt x="11067202" y="123135"/>
                  <a:pt x="11061677" y="124226"/>
                  <a:pt x="11057448" y="125591"/>
                </a:cubicBezTo>
                <a:cubicBezTo>
                  <a:pt x="11053219" y="126955"/>
                  <a:pt x="11050286" y="128728"/>
                  <a:pt x="11048649" y="130911"/>
                </a:cubicBezTo>
                <a:cubicBezTo>
                  <a:pt x="11047011" y="133094"/>
                  <a:pt x="11046193" y="135550"/>
                  <a:pt x="11046193" y="138278"/>
                </a:cubicBezTo>
                <a:lnTo>
                  <a:pt x="11046193" y="460379"/>
                </a:lnTo>
                <a:cubicBezTo>
                  <a:pt x="11046193" y="494213"/>
                  <a:pt x="11051036" y="523749"/>
                  <a:pt x="11060722" y="548988"/>
                </a:cubicBezTo>
                <a:cubicBezTo>
                  <a:pt x="11070409" y="574227"/>
                  <a:pt x="11084392" y="595305"/>
                  <a:pt x="11102673" y="612222"/>
                </a:cubicBezTo>
                <a:cubicBezTo>
                  <a:pt x="11120954" y="629138"/>
                  <a:pt x="11143328" y="641758"/>
                  <a:pt x="11169795" y="650080"/>
                </a:cubicBezTo>
                <a:cubicBezTo>
                  <a:pt x="11196261" y="658402"/>
                  <a:pt x="11226138" y="662563"/>
                  <a:pt x="11259426" y="662563"/>
                </a:cubicBezTo>
                <a:cubicBezTo>
                  <a:pt x="11294897" y="662563"/>
                  <a:pt x="11326275" y="657924"/>
                  <a:pt x="11353560" y="648647"/>
                </a:cubicBezTo>
                <a:cubicBezTo>
                  <a:pt x="11380845" y="639370"/>
                  <a:pt x="11403765" y="625864"/>
                  <a:pt x="11422319" y="608129"/>
                </a:cubicBezTo>
                <a:cubicBezTo>
                  <a:pt x="11440873" y="590393"/>
                  <a:pt x="11454925" y="568702"/>
                  <a:pt x="11464474" y="543054"/>
                </a:cubicBezTo>
                <a:cubicBezTo>
                  <a:pt x="11474024" y="517406"/>
                  <a:pt x="11478799" y="488347"/>
                  <a:pt x="11478799" y="455878"/>
                </a:cubicBezTo>
                <a:lnTo>
                  <a:pt x="11478799" y="138278"/>
                </a:lnTo>
                <a:cubicBezTo>
                  <a:pt x="11478799" y="135550"/>
                  <a:pt x="11477981" y="133094"/>
                  <a:pt x="11476343" y="130911"/>
                </a:cubicBezTo>
                <a:cubicBezTo>
                  <a:pt x="11474706" y="128728"/>
                  <a:pt x="11471841" y="126955"/>
                  <a:pt x="11467749" y="125591"/>
                </a:cubicBezTo>
                <a:cubicBezTo>
                  <a:pt x="11463656" y="124226"/>
                  <a:pt x="11458267" y="123135"/>
                  <a:pt x="11451582" y="122316"/>
                </a:cubicBezTo>
                <a:cubicBezTo>
                  <a:pt x="11444897" y="121498"/>
                  <a:pt x="11436371" y="121089"/>
                  <a:pt x="11426002" y="121089"/>
                </a:cubicBezTo>
                <a:cubicBezTo>
                  <a:pt x="11415634" y="121089"/>
                  <a:pt x="11406971" y="121498"/>
                  <a:pt x="11400013" y="122316"/>
                </a:cubicBezTo>
                <a:cubicBezTo>
                  <a:pt x="11393055" y="123135"/>
                  <a:pt x="11387530" y="124226"/>
                  <a:pt x="11383437" y="125591"/>
                </a:cubicBezTo>
                <a:cubicBezTo>
                  <a:pt x="11379345" y="126955"/>
                  <a:pt x="11376480" y="128728"/>
                  <a:pt x="11374843" y="130911"/>
                </a:cubicBezTo>
                <a:cubicBezTo>
                  <a:pt x="11373205" y="133094"/>
                  <a:pt x="11372387" y="135550"/>
                  <a:pt x="11372387" y="138278"/>
                </a:cubicBezTo>
                <a:lnTo>
                  <a:pt x="11372387" y="457105"/>
                </a:lnTo>
                <a:cubicBezTo>
                  <a:pt x="11372387" y="475659"/>
                  <a:pt x="11369863" y="492235"/>
                  <a:pt x="11364815" y="506832"/>
                </a:cubicBezTo>
                <a:cubicBezTo>
                  <a:pt x="11359767" y="521430"/>
                  <a:pt x="11352605" y="533708"/>
                  <a:pt x="11343328" y="543667"/>
                </a:cubicBezTo>
                <a:cubicBezTo>
                  <a:pt x="11334051" y="553627"/>
                  <a:pt x="11322728" y="561198"/>
                  <a:pt x="11309358" y="566382"/>
                </a:cubicBezTo>
                <a:cubicBezTo>
                  <a:pt x="11295989" y="571567"/>
                  <a:pt x="11280845" y="574159"/>
                  <a:pt x="11263928" y="574159"/>
                </a:cubicBezTo>
                <a:cubicBezTo>
                  <a:pt x="11247285" y="574159"/>
                  <a:pt x="11232209" y="571635"/>
                  <a:pt x="11218703" y="566587"/>
                </a:cubicBezTo>
                <a:cubicBezTo>
                  <a:pt x="11205197" y="561539"/>
                  <a:pt x="11193601" y="553968"/>
                  <a:pt x="11183915" y="543872"/>
                </a:cubicBezTo>
                <a:cubicBezTo>
                  <a:pt x="11174229" y="533777"/>
                  <a:pt x="11166793" y="521021"/>
                  <a:pt x="11161609" y="505605"/>
                </a:cubicBezTo>
                <a:cubicBezTo>
                  <a:pt x="11156425" y="490189"/>
                  <a:pt x="11153833" y="471976"/>
                  <a:pt x="11153833" y="450966"/>
                </a:cubicBezTo>
                <a:lnTo>
                  <a:pt x="11153833" y="138278"/>
                </a:lnTo>
                <a:cubicBezTo>
                  <a:pt x="11153833" y="135550"/>
                  <a:pt x="11152946" y="133094"/>
                  <a:pt x="11151173" y="130911"/>
                </a:cubicBezTo>
                <a:cubicBezTo>
                  <a:pt x="11149399" y="128728"/>
                  <a:pt x="11146466" y="126955"/>
                  <a:pt x="11142373" y="125591"/>
                </a:cubicBezTo>
                <a:cubicBezTo>
                  <a:pt x="11138280" y="124226"/>
                  <a:pt x="11132823" y="123135"/>
                  <a:pt x="11126002" y="122316"/>
                </a:cubicBezTo>
                <a:cubicBezTo>
                  <a:pt x="11119181" y="121498"/>
                  <a:pt x="11110586" y="121089"/>
                  <a:pt x="11100217" y="121089"/>
                </a:cubicBezTo>
                <a:close/>
                <a:moveTo>
                  <a:pt x="9722999" y="114540"/>
                </a:moveTo>
                <a:cubicBezTo>
                  <a:pt x="9681253" y="114540"/>
                  <a:pt x="9643395" y="120952"/>
                  <a:pt x="9609425" y="133776"/>
                </a:cubicBezTo>
                <a:cubicBezTo>
                  <a:pt x="9575455" y="146600"/>
                  <a:pt x="9546464" y="165086"/>
                  <a:pt x="9522453" y="189233"/>
                </a:cubicBezTo>
                <a:cubicBezTo>
                  <a:pt x="9498442" y="213381"/>
                  <a:pt x="9479888" y="242712"/>
                  <a:pt x="9466792" y="277228"/>
                </a:cubicBezTo>
                <a:cubicBezTo>
                  <a:pt x="9453695" y="311744"/>
                  <a:pt x="9447146" y="350693"/>
                  <a:pt x="9447146" y="394077"/>
                </a:cubicBezTo>
                <a:cubicBezTo>
                  <a:pt x="9447146" y="436096"/>
                  <a:pt x="9453285" y="473681"/>
                  <a:pt x="9465564" y="506832"/>
                </a:cubicBezTo>
                <a:cubicBezTo>
                  <a:pt x="9477842" y="539984"/>
                  <a:pt x="9495577" y="568088"/>
                  <a:pt x="9518770" y="591144"/>
                </a:cubicBezTo>
                <a:cubicBezTo>
                  <a:pt x="9541962" y="614200"/>
                  <a:pt x="9570271" y="631798"/>
                  <a:pt x="9603695" y="643940"/>
                </a:cubicBezTo>
                <a:cubicBezTo>
                  <a:pt x="9637119" y="656082"/>
                  <a:pt x="9674977" y="662153"/>
                  <a:pt x="9717269" y="662153"/>
                </a:cubicBezTo>
                <a:cubicBezTo>
                  <a:pt x="9731730" y="662153"/>
                  <a:pt x="9746123" y="661471"/>
                  <a:pt x="9760448" y="660107"/>
                </a:cubicBezTo>
                <a:cubicBezTo>
                  <a:pt x="9774773" y="658743"/>
                  <a:pt x="9788961" y="656696"/>
                  <a:pt x="9803013" y="653968"/>
                </a:cubicBezTo>
                <a:cubicBezTo>
                  <a:pt x="9817065" y="651239"/>
                  <a:pt x="9830639" y="647965"/>
                  <a:pt x="9843736" y="644145"/>
                </a:cubicBezTo>
                <a:cubicBezTo>
                  <a:pt x="9856833" y="640325"/>
                  <a:pt x="9867815" y="636642"/>
                  <a:pt x="9876683" y="633095"/>
                </a:cubicBezTo>
                <a:cubicBezTo>
                  <a:pt x="9885551" y="629548"/>
                  <a:pt x="9891417" y="624704"/>
                  <a:pt x="9894282" y="618565"/>
                </a:cubicBezTo>
                <a:cubicBezTo>
                  <a:pt x="9897147" y="612426"/>
                  <a:pt x="9898579" y="605264"/>
                  <a:pt x="9898579" y="597078"/>
                </a:cubicBezTo>
                <a:lnTo>
                  <a:pt x="9898579" y="386300"/>
                </a:lnTo>
                <a:cubicBezTo>
                  <a:pt x="9898579" y="380843"/>
                  <a:pt x="9897897" y="376000"/>
                  <a:pt x="9896533" y="371771"/>
                </a:cubicBezTo>
                <a:cubicBezTo>
                  <a:pt x="9895169" y="367542"/>
                  <a:pt x="9893190" y="363927"/>
                  <a:pt x="9890598" y="360925"/>
                </a:cubicBezTo>
                <a:cubicBezTo>
                  <a:pt x="9888006" y="357924"/>
                  <a:pt x="9885005" y="355673"/>
                  <a:pt x="9881594" y="354172"/>
                </a:cubicBezTo>
                <a:cubicBezTo>
                  <a:pt x="9878183" y="352671"/>
                  <a:pt x="9874295" y="351921"/>
                  <a:pt x="9869930" y="351921"/>
                </a:cubicBezTo>
                <a:lnTo>
                  <a:pt x="9691076" y="351921"/>
                </a:lnTo>
                <a:cubicBezTo>
                  <a:pt x="9688620" y="351921"/>
                  <a:pt x="9686437" y="352671"/>
                  <a:pt x="9684527" y="354172"/>
                </a:cubicBezTo>
                <a:cubicBezTo>
                  <a:pt x="9682617" y="355673"/>
                  <a:pt x="9680980" y="357992"/>
                  <a:pt x="9679616" y="361130"/>
                </a:cubicBezTo>
                <a:cubicBezTo>
                  <a:pt x="9678252" y="364268"/>
                  <a:pt x="9677228" y="368429"/>
                  <a:pt x="9676546" y="373613"/>
                </a:cubicBezTo>
                <a:cubicBezTo>
                  <a:pt x="9675864" y="378797"/>
                  <a:pt x="9675523" y="385209"/>
                  <a:pt x="9675523" y="392849"/>
                </a:cubicBezTo>
                <a:cubicBezTo>
                  <a:pt x="9675523" y="407583"/>
                  <a:pt x="9676887" y="418019"/>
                  <a:pt x="9679616" y="424158"/>
                </a:cubicBezTo>
                <a:cubicBezTo>
                  <a:pt x="9682344" y="430298"/>
                  <a:pt x="9686164" y="433367"/>
                  <a:pt x="9691076" y="433367"/>
                </a:cubicBezTo>
                <a:lnTo>
                  <a:pt x="9791349" y="433367"/>
                </a:lnTo>
                <a:lnTo>
                  <a:pt x="9791349" y="556150"/>
                </a:lnTo>
                <a:cubicBezTo>
                  <a:pt x="9781253" y="561607"/>
                  <a:pt x="9770339" y="565700"/>
                  <a:pt x="9758606" y="568429"/>
                </a:cubicBezTo>
                <a:cubicBezTo>
                  <a:pt x="9746874" y="571157"/>
                  <a:pt x="9735005" y="572522"/>
                  <a:pt x="9722999" y="572522"/>
                </a:cubicBezTo>
                <a:cubicBezTo>
                  <a:pt x="9698443" y="572522"/>
                  <a:pt x="9676001" y="568565"/>
                  <a:pt x="9655673" y="560652"/>
                </a:cubicBezTo>
                <a:cubicBezTo>
                  <a:pt x="9635346" y="552740"/>
                  <a:pt x="9617951" y="541007"/>
                  <a:pt x="9603490" y="525455"/>
                </a:cubicBezTo>
                <a:cubicBezTo>
                  <a:pt x="9589029" y="509902"/>
                  <a:pt x="9577774" y="490598"/>
                  <a:pt x="9569725" y="467542"/>
                </a:cubicBezTo>
                <a:cubicBezTo>
                  <a:pt x="9561676" y="444486"/>
                  <a:pt x="9557651" y="417815"/>
                  <a:pt x="9557651" y="387528"/>
                </a:cubicBezTo>
                <a:cubicBezTo>
                  <a:pt x="9557651" y="359970"/>
                  <a:pt x="9561608" y="334800"/>
                  <a:pt x="9569520" y="312016"/>
                </a:cubicBezTo>
                <a:cubicBezTo>
                  <a:pt x="9577433" y="289233"/>
                  <a:pt x="9588756" y="269724"/>
                  <a:pt x="9603490" y="253490"/>
                </a:cubicBezTo>
                <a:cubicBezTo>
                  <a:pt x="9618224" y="237255"/>
                  <a:pt x="9635960" y="224704"/>
                  <a:pt x="9656696" y="215836"/>
                </a:cubicBezTo>
                <a:cubicBezTo>
                  <a:pt x="9677433" y="206969"/>
                  <a:pt x="9700625" y="202535"/>
                  <a:pt x="9726273" y="202535"/>
                </a:cubicBezTo>
                <a:cubicBezTo>
                  <a:pt x="9750284" y="202535"/>
                  <a:pt x="9771362" y="204990"/>
                  <a:pt x="9789507" y="209902"/>
                </a:cubicBezTo>
                <a:cubicBezTo>
                  <a:pt x="9807651" y="214813"/>
                  <a:pt x="9823272" y="220134"/>
                  <a:pt x="9836369" y="225864"/>
                </a:cubicBezTo>
                <a:cubicBezTo>
                  <a:pt x="9849466" y="231594"/>
                  <a:pt x="9859971" y="236914"/>
                  <a:pt x="9867883" y="241825"/>
                </a:cubicBezTo>
                <a:cubicBezTo>
                  <a:pt x="9875796" y="246737"/>
                  <a:pt x="9881526" y="249192"/>
                  <a:pt x="9885073" y="249192"/>
                </a:cubicBezTo>
                <a:cubicBezTo>
                  <a:pt x="9887529" y="249192"/>
                  <a:pt x="9889643" y="248510"/>
                  <a:pt x="9891417" y="247146"/>
                </a:cubicBezTo>
                <a:cubicBezTo>
                  <a:pt x="9893190" y="245782"/>
                  <a:pt x="9894691" y="243394"/>
                  <a:pt x="9895919" y="239984"/>
                </a:cubicBezTo>
                <a:cubicBezTo>
                  <a:pt x="9897147" y="236573"/>
                  <a:pt x="9898102" y="232003"/>
                  <a:pt x="9898784" y="226273"/>
                </a:cubicBezTo>
                <a:cubicBezTo>
                  <a:pt x="9899466" y="220543"/>
                  <a:pt x="9899807" y="213722"/>
                  <a:pt x="9899807" y="205809"/>
                </a:cubicBezTo>
                <a:cubicBezTo>
                  <a:pt x="9899807" y="192166"/>
                  <a:pt x="9898989" y="181866"/>
                  <a:pt x="9897351" y="174909"/>
                </a:cubicBezTo>
                <a:cubicBezTo>
                  <a:pt x="9895714" y="167951"/>
                  <a:pt x="9893054" y="162562"/>
                  <a:pt x="9889371" y="158742"/>
                </a:cubicBezTo>
                <a:cubicBezTo>
                  <a:pt x="9885687" y="154922"/>
                  <a:pt x="9879207" y="150420"/>
                  <a:pt x="9869930" y="145236"/>
                </a:cubicBezTo>
                <a:cubicBezTo>
                  <a:pt x="9860653" y="140052"/>
                  <a:pt x="9848988" y="135209"/>
                  <a:pt x="9834937" y="130707"/>
                </a:cubicBezTo>
                <a:cubicBezTo>
                  <a:pt x="9820885" y="126205"/>
                  <a:pt x="9804445" y="122385"/>
                  <a:pt x="9785619" y="119247"/>
                </a:cubicBezTo>
                <a:cubicBezTo>
                  <a:pt x="9766792" y="116109"/>
                  <a:pt x="9745919" y="114540"/>
                  <a:pt x="9722999" y="114540"/>
                </a:cubicBezTo>
                <a:close/>
                <a:moveTo>
                  <a:pt x="10705935" y="114131"/>
                </a:moveTo>
                <a:cubicBezTo>
                  <a:pt x="10663915" y="114131"/>
                  <a:pt x="10627012" y="120543"/>
                  <a:pt x="10595225" y="133367"/>
                </a:cubicBezTo>
                <a:cubicBezTo>
                  <a:pt x="10563438" y="146191"/>
                  <a:pt x="10536767" y="164608"/>
                  <a:pt x="10515211" y="188619"/>
                </a:cubicBezTo>
                <a:cubicBezTo>
                  <a:pt x="10493656" y="212630"/>
                  <a:pt x="10477421" y="241757"/>
                  <a:pt x="10466507" y="276000"/>
                </a:cubicBezTo>
                <a:cubicBezTo>
                  <a:pt x="10455593" y="310243"/>
                  <a:pt x="10450136" y="348783"/>
                  <a:pt x="10450136" y="391621"/>
                </a:cubicBezTo>
                <a:cubicBezTo>
                  <a:pt x="10450136" y="438279"/>
                  <a:pt x="10455252" y="478661"/>
                  <a:pt x="10465484" y="512767"/>
                </a:cubicBezTo>
                <a:cubicBezTo>
                  <a:pt x="10475716" y="546873"/>
                  <a:pt x="10491064" y="574977"/>
                  <a:pt x="10511528" y="597078"/>
                </a:cubicBezTo>
                <a:cubicBezTo>
                  <a:pt x="10531992" y="619179"/>
                  <a:pt x="10557572" y="635618"/>
                  <a:pt x="10588267" y="646396"/>
                </a:cubicBezTo>
                <a:cubicBezTo>
                  <a:pt x="10618963" y="657174"/>
                  <a:pt x="10654911" y="662563"/>
                  <a:pt x="10696112" y="662563"/>
                </a:cubicBezTo>
                <a:cubicBezTo>
                  <a:pt x="10737858" y="662563"/>
                  <a:pt x="10774625" y="656219"/>
                  <a:pt x="10806412" y="643531"/>
                </a:cubicBezTo>
                <a:cubicBezTo>
                  <a:pt x="10838199" y="630844"/>
                  <a:pt x="10864871" y="612426"/>
                  <a:pt x="10886426" y="588279"/>
                </a:cubicBezTo>
                <a:cubicBezTo>
                  <a:pt x="10907981" y="564131"/>
                  <a:pt x="10924216" y="534732"/>
                  <a:pt x="10935130" y="500080"/>
                </a:cubicBezTo>
                <a:cubicBezTo>
                  <a:pt x="10946044" y="465427"/>
                  <a:pt x="10951501" y="426137"/>
                  <a:pt x="10951501" y="382207"/>
                </a:cubicBezTo>
                <a:cubicBezTo>
                  <a:pt x="10951501" y="336368"/>
                  <a:pt x="10946249" y="296600"/>
                  <a:pt x="10935744" y="262903"/>
                </a:cubicBezTo>
                <a:cubicBezTo>
                  <a:pt x="10925239" y="229206"/>
                  <a:pt x="10909687" y="201307"/>
                  <a:pt x="10889086" y="179206"/>
                </a:cubicBezTo>
                <a:cubicBezTo>
                  <a:pt x="10868486" y="157105"/>
                  <a:pt x="10842838" y="140734"/>
                  <a:pt x="10812142" y="130093"/>
                </a:cubicBezTo>
                <a:cubicBezTo>
                  <a:pt x="10781446" y="119451"/>
                  <a:pt x="10746044" y="114131"/>
                  <a:pt x="10705935" y="114131"/>
                </a:cubicBezTo>
                <a:close/>
                <a:moveTo>
                  <a:pt x="0" y="0"/>
                </a:moveTo>
                <a:lnTo>
                  <a:pt x="12191999" y="0"/>
                </a:lnTo>
                <a:lnTo>
                  <a:pt x="12191999" y="6858000"/>
                </a:lnTo>
                <a:lnTo>
                  <a:pt x="0" y="6858000"/>
                </a:lnTo>
                <a:close/>
              </a:path>
            </a:pathLst>
          </a:cu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6350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8800" b="1" cap="none" spc="0" dirty="0">
              <a:ln w="6350">
                <a:noFill/>
                <a:prstDash val="solid"/>
              </a:ln>
              <a:blipFill dpi="0"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ffectLst/>
              <a:latin typeface="Showcard Gothic" panose="04020904020102020604" pitchFamily="82" charset="0"/>
              <a:cs typeface="Aharoni" panose="02010803020104030203" pitchFamily="2" charset="-79"/>
            </a:endParaRPr>
          </a:p>
        </p:txBody>
      </p:sp>
      <p:pic>
        <p:nvPicPr>
          <p:cNvPr id="4" name="Picture 2" descr="Logo Trường Đại học Kinh tế Tài chính TP.HCM | Kinh tế, Tài chính, Kính">
            <a:extLst>
              <a:ext uri="{FF2B5EF4-FFF2-40B4-BE49-F238E27FC236}">
                <a16:creationId xmlns="" xmlns:a16="http://schemas.microsoft.com/office/drawing/2014/main" id="{442A4BE4-184A-4EB1-B670-97400A37E0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173621"/>
            <a:ext cx="1574157" cy="1574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13A19D9A-E204-4CF4-9AE1-A27083E148C8}"/>
              </a:ext>
            </a:extLst>
          </p:cNvPr>
          <p:cNvSpPr/>
          <p:nvPr/>
        </p:nvSpPr>
        <p:spPr>
          <a:xfrm>
            <a:off x="236220" y="2286000"/>
            <a:ext cx="11719560" cy="4267200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298450" indent="-28575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  <a:tabLst>
                <a:tab pos="795020" algn="l"/>
                <a:tab pos="2042160" algn="l"/>
                <a:tab pos="3058160" algn="l"/>
                <a:tab pos="3787775" algn="l"/>
                <a:tab pos="4636135" algn="l"/>
                <a:tab pos="5424805" algn="l"/>
                <a:tab pos="6705600" algn="l"/>
              </a:tabLst>
            </a:pPr>
            <a:r>
              <a:rPr lang="en-US" sz="2800" b="1" dirty="0">
                <a:ln>
                  <a:solidFill>
                    <a:schemeClr val="tx1"/>
                  </a:solidFill>
                </a:ln>
                <a:latin typeface="Arial Black" panose="020B0A04020102020204" pitchFamily="34" charset="0"/>
                <a:cs typeface="Calibri"/>
              </a:rPr>
              <a:t>T</a:t>
            </a:r>
            <a:r>
              <a:rPr lang="en-US" sz="2800" b="1" spc="-10" dirty="0">
                <a:ln>
                  <a:solidFill>
                    <a:schemeClr val="tx1"/>
                  </a:solidFill>
                </a:ln>
                <a:latin typeface="Arial Black" panose="020B0A04020102020204" pitchFamily="34" charset="0"/>
                <a:cs typeface="Calibri"/>
              </a:rPr>
              <a:t>h</a:t>
            </a:r>
            <a:r>
              <a:rPr lang="en-US" sz="2800" b="1" dirty="0">
                <a:ln>
                  <a:solidFill>
                    <a:schemeClr val="tx1"/>
                  </a:solidFill>
                </a:ln>
                <a:latin typeface="Arial Black" panose="020B0A04020102020204" pitchFamily="34" charset="0"/>
                <a:cs typeface="Calibri"/>
              </a:rPr>
              <a:t>e </a:t>
            </a:r>
            <a:r>
              <a:rPr lang="en-US" sz="2800" b="1" spc="-10" dirty="0">
                <a:ln>
                  <a:solidFill>
                    <a:schemeClr val="tx1"/>
                  </a:solidFill>
                </a:ln>
                <a:latin typeface="Arial Black" panose="020B0A04020102020204" pitchFamily="34" charset="0"/>
                <a:cs typeface="Calibri"/>
              </a:rPr>
              <a:t>s</a:t>
            </a:r>
            <a:r>
              <a:rPr lang="en-US" sz="2800" b="1" spc="5" dirty="0">
                <a:ln>
                  <a:solidFill>
                    <a:schemeClr val="tx1"/>
                  </a:solidFill>
                </a:ln>
                <a:latin typeface="Arial Black" panose="020B0A04020102020204" pitchFamily="34" charset="0"/>
                <a:cs typeface="Calibri"/>
              </a:rPr>
              <a:t>y</a:t>
            </a:r>
            <a:r>
              <a:rPr lang="en-US" sz="2800" b="1" spc="-10" dirty="0">
                <a:ln>
                  <a:solidFill>
                    <a:schemeClr val="tx1"/>
                  </a:solidFill>
                </a:ln>
                <a:latin typeface="Arial Black" panose="020B0A04020102020204" pitchFamily="34" charset="0"/>
                <a:cs typeface="Calibri"/>
              </a:rPr>
              <a:t>st</a:t>
            </a:r>
            <a:r>
              <a:rPr lang="en-US" sz="2800" b="1" dirty="0">
                <a:ln>
                  <a:solidFill>
                    <a:schemeClr val="tx1"/>
                  </a:solidFill>
                </a:ln>
                <a:latin typeface="Arial Black" panose="020B0A04020102020204" pitchFamily="34" charset="0"/>
                <a:cs typeface="Calibri"/>
              </a:rPr>
              <a:t>em m</a:t>
            </a:r>
            <a:r>
              <a:rPr lang="en-US" sz="2800" b="1" spc="-5" dirty="0">
                <a:ln>
                  <a:solidFill>
                    <a:schemeClr val="tx1"/>
                  </a:solidFill>
                </a:ln>
                <a:latin typeface="Arial Black" panose="020B0A04020102020204" pitchFamily="34" charset="0"/>
                <a:cs typeface="Calibri"/>
              </a:rPr>
              <a:t>ap</a:t>
            </a:r>
            <a:r>
              <a:rPr lang="en-US" sz="2800" b="1" dirty="0">
                <a:ln>
                  <a:solidFill>
                    <a:schemeClr val="tx1"/>
                  </a:solidFill>
                </a:ln>
                <a:latin typeface="Arial Black" panose="020B0A04020102020204" pitchFamily="34" charset="0"/>
                <a:cs typeface="Calibri"/>
              </a:rPr>
              <a:t>s </a:t>
            </a:r>
            <a:r>
              <a:rPr lang="en-US" sz="2800" b="1" spc="-10" dirty="0">
                <a:ln>
                  <a:solidFill>
                    <a:schemeClr val="tx1"/>
                  </a:solidFill>
                </a:ln>
                <a:latin typeface="Arial Black" panose="020B0A04020102020204" pitchFamily="34" charset="0"/>
                <a:cs typeface="Calibri"/>
              </a:rPr>
              <a:t>t</a:t>
            </a:r>
            <a:r>
              <a:rPr lang="en-US" sz="2800" b="1" spc="-5" dirty="0">
                <a:ln>
                  <a:solidFill>
                    <a:schemeClr val="tx1"/>
                  </a:solidFill>
                </a:ln>
                <a:latin typeface="Arial Black" panose="020B0A04020102020204" pitchFamily="34" charset="0"/>
                <a:cs typeface="Calibri"/>
              </a:rPr>
              <a:t>h</a:t>
            </a:r>
            <a:r>
              <a:rPr lang="en-US" sz="2800" b="1" dirty="0">
                <a:ln>
                  <a:solidFill>
                    <a:schemeClr val="tx1"/>
                  </a:solidFill>
                </a:ln>
                <a:latin typeface="Arial Black" panose="020B0A04020102020204" pitchFamily="34" charset="0"/>
                <a:cs typeface="Calibri"/>
              </a:rPr>
              <a:t>e	</a:t>
            </a:r>
            <a:r>
              <a:rPr lang="en-US" sz="2800" b="1" spc="-5" dirty="0">
                <a:ln>
                  <a:solidFill>
                    <a:schemeClr val="tx1"/>
                  </a:solidFill>
                </a:ln>
                <a:latin typeface="Arial Black" panose="020B0A04020102020204" pitchFamily="34" charset="0"/>
                <a:cs typeface="Calibri"/>
              </a:rPr>
              <a:t>f</a:t>
            </a:r>
            <a:r>
              <a:rPr lang="en-US" sz="2800" b="1" dirty="0">
                <a:ln>
                  <a:solidFill>
                    <a:schemeClr val="tx1"/>
                  </a:solidFill>
                </a:ln>
                <a:latin typeface="Arial Black" panose="020B0A04020102020204" pitchFamily="34" charset="0"/>
                <a:cs typeface="Calibri"/>
              </a:rPr>
              <a:t>a</a:t>
            </a:r>
            <a:r>
              <a:rPr lang="en-US" sz="2800" b="1" spc="-5" dirty="0">
                <a:ln>
                  <a:solidFill>
                    <a:schemeClr val="tx1"/>
                  </a:solidFill>
                </a:ln>
                <a:latin typeface="Arial Black" panose="020B0A04020102020204" pitchFamily="34" charset="0"/>
                <a:cs typeface="Calibri"/>
              </a:rPr>
              <a:t>c</a:t>
            </a:r>
            <a:r>
              <a:rPr lang="en-US" sz="2800" b="1" dirty="0">
                <a:ln>
                  <a:solidFill>
                    <a:schemeClr val="tx1"/>
                  </a:solidFill>
                </a:ln>
                <a:latin typeface="Arial Black" panose="020B0A04020102020204" pitchFamily="34" charset="0"/>
                <a:cs typeface="Calibri"/>
              </a:rPr>
              <a:t>e a</a:t>
            </a:r>
            <a:r>
              <a:rPr lang="en-US" sz="2800" b="1" spc="-10" dirty="0">
                <a:ln>
                  <a:solidFill>
                    <a:schemeClr val="tx1"/>
                  </a:solidFill>
                </a:ln>
                <a:latin typeface="Arial Black" panose="020B0A04020102020204" pitchFamily="34" charset="0"/>
                <a:cs typeface="Calibri"/>
              </a:rPr>
              <a:t>n</a:t>
            </a:r>
            <a:r>
              <a:rPr lang="en-US" sz="2800" b="1" dirty="0">
                <a:ln>
                  <a:solidFill>
                    <a:schemeClr val="tx1"/>
                  </a:solidFill>
                </a:ln>
                <a:latin typeface="Arial Black" panose="020B0A04020102020204" pitchFamily="34" charset="0"/>
                <a:cs typeface="Calibri"/>
              </a:rPr>
              <a:t>d </a:t>
            </a:r>
            <a:r>
              <a:rPr lang="en-US" sz="2800" b="1" spc="-5" dirty="0">
                <a:ln>
                  <a:solidFill>
                    <a:schemeClr val="tx1"/>
                  </a:solidFill>
                </a:ln>
                <a:latin typeface="Arial Black" panose="020B0A04020102020204" pitchFamily="34" charset="0"/>
                <a:cs typeface="Calibri"/>
              </a:rPr>
              <a:t>c</a:t>
            </a:r>
            <a:r>
              <a:rPr lang="en-US" sz="2800" b="1" spc="-15" dirty="0">
                <a:ln>
                  <a:solidFill>
                    <a:schemeClr val="tx1"/>
                  </a:solidFill>
                </a:ln>
                <a:latin typeface="Arial Black" panose="020B0A04020102020204" pitchFamily="34" charset="0"/>
                <a:cs typeface="Calibri"/>
              </a:rPr>
              <a:t>r</a:t>
            </a:r>
            <a:r>
              <a:rPr lang="en-US" sz="2800" b="1" spc="-5" dirty="0">
                <a:ln>
                  <a:solidFill>
                    <a:schemeClr val="tx1"/>
                  </a:solidFill>
                </a:ln>
                <a:latin typeface="Arial Black" panose="020B0A04020102020204" pitchFamily="34" charset="0"/>
                <a:cs typeface="Calibri"/>
              </a:rPr>
              <a:t>e</a:t>
            </a:r>
            <a:r>
              <a:rPr lang="en-US" sz="2800" b="1" dirty="0">
                <a:ln>
                  <a:solidFill>
                    <a:schemeClr val="tx1"/>
                  </a:solidFill>
                </a:ln>
                <a:latin typeface="Arial Black" panose="020B0A04020102020204" pitchFamily="34" charset="0"/>
                <a:cs typeface="Calibri"/>
              </a:rPr>
              <a:t>a</a:t>
            </a:r>
            <a:r>
              <a:rPr lang="en-US" sz="2800" b="1" spc="-10" dirty="0">
                <a:ln>
                  <a:solidFill>
                    <a:schemeClr val="tx1"/>
                  </a:solidFill>
                </a:ln>
                <a:latin typeface="Arial Black" panose="020B0A04020102020204" pitchFamily="34" charset="0"/>
                <a:cs typeface="Calibri"/>
              </a:rPr>
              <a:t>t</a:t>
            </a:r>
            <a:r>
              <a:rPr lang="en-US" sz="2800" b="1" spc="-5" dirty="0">
                <a:ln>
                  <a:solidFill>
                    <a:schemeClr val="tx1"/>
                  </a:solidFill>
                </a:ln>
                <a:latin typeface="Arial Black" panose="020B0A04020102020204" pitchFamily="34" charset="0"/>
                <a:cs typeface="Calibri"/>
              </a:rPr>
              <a:t>e</a:t>
            </a:r>
            <a:r>
              <a:rPr lang="en-US" sz="2800" b="1" dirty="0">
                <a:ln>
                  <a:solidFill>
                    <a:schemeClr val="tx1"/>
                  </a:solidFill>
                </a:ln>
                <a:latin typeface="Arial Black" panose="020B0A04020102020204" pitchFamily="34" charset="0"/>
                <a:cs typeface="Calibri"/>
              </a:rPr>
              <a:t>s a </a:t>
            </a:r>
            <a:r>
              <a:rPr lang="en-US" sz="2800" b="1" spc="-5" dirty="0">
                <a:ln>
                  <a:solidFill>
                    <a:schemeClr val="tx1"/>
                  </a:solidFill>
                </a:ln>
                <a:latin typeface="Arial Black" panose="020B0A04020102020204" pitchFamily="34" charset="0"/>
                <a:cs typeface="Calibri"/>
              </a:rPr>
              <a:t>faceprint, </a:t>
            </a:r>
            <a:r>
              <a:rPr lang="en-US" sz="2800" b="1" dirty="0">
                <a:ln>
                  <a:solidFill>
                    <a:schemeClr val="tx1"/>
                  </a:solidFill>
                </a:ln>
                <a:latin typeface="Arial Black" panose="020B0A04020102020204" pitchFamily="34" charset="0"/>
                <a:cs typeface="Calibri"/>
              </a:rPr>
              <a:t>a </a:t>
            </a:r>
            <a:r>
              <a:rPr lang="en-US" sz="2800" b="1" spc="-5" dirty="0">
                <a:ln>
                  <a:solidFill>
                    <a:schemeClr val="tx1"/>
                  </a:solidFill>
                </a:ln>
                <a:latin typeface="Arial Black" panose="020B0A04020102020204" pitchFamily="34" charset="0"/>
                <a:cs typeface="Calibri"/>
              </a:rPr>
              <a:t>unique numerical code </a:t>
            </a:r>
            <a:r>
              <a:rPr lang="en-US" sz="2800" b="1" dirty="0">
                <a:ln>
                  <a:solidFill>
                    <a:schemeClr val="tx1"/>
                  </a:solidFill>
                </a:ln>
                <a:latin typeface="Arial Black" panose="020B0A04020102020204" pitchFamily="34" charset="0"/>
                <a:cs typeface="Calibri"/>
              </a:rPr>
              <a:t>for </a:t>
            </a:r>
            <a:r>
              <a:rPr lang="en-US" sz="2800" b="1" spc="-5" dirty="0">
                <a:ln>
                  <a:solidFill>
                    <a:schemeClr val="tx1"/>
                  </a:solidFill>
                </a:ln>
                <a:latin typeface="Arial Black" panose="020B0A04020102020204" pitchFamily="34" charset="0"/>
                <a:cs typeface="Calibri"/>
              </a:rPr>
              <a:t>that face. </a:t>
            </a:r>
            <a:r>
              <a:rPr lang="en-US" sz="2800" b="1" dirty="0">
                <a:ln>
                  <a:solidFill>
                    <a:schemeClr val="tx1"/>
                  </a:solidFill>
                </a:ln>
                <a:latin typeface="Arial Black" panose="020B0A04020102020204" pitchFamily="34" charset="0"/>
                <a:cs typeface="Calibri"/>
              </a:rPr>
              <a:t> </a:t>
            </a:r>
            <a:r>
              <a:rPr lang="en-US" sz="2800" b="1" spc="-5" dirty="0">
                <a:ln>
                  <a:solidFill>
                    <a:schemeClr val="tx1"/>
                  </a:solidFill>
                </a:ln>
                <a:latin typeface="Arial Black" panose="020B0A04020102020204" pitchFamily="34" charset="0"/>
                <a:cs typeface="Calibri"/>
              </a:rPr>
              <a:t>Once </a:t>
            </a:r>
            <a:r>
              <a:rPr lang="en-US" sz="2800" b="1" spc="-10" dirty="0">
                <a:ln>
                  <a:solidFill>
                    <a:schemeClr val="tx1"/>
                  </a:solidFill>
                </a:ln>
                <a:latin typeface="Arial Black" panose="020B0A04020102020204" pitchFamily="34" charset="0"/>
                <a:cs typeface="Calibri"/>
              </a:rPr>
              <a:t>the </a:t>
            </a:r>
            <a:r>
              <a:rPr lang="en-US" sz="2800" b="1" spc="-5" dirty="0">
                <a:ln>
                  <a:solidFill>
                    <a:schemeClr val="tx1"/>
                  </a:solidFill>
                </a:ln>
                <a:latin typeface="Arial Black" panose="020B0A04020102020204" pitchFamily="34" charset="0"/>
                <a:cs typeface="Calibri"/>
              </a:rPr>
              <a:t>system has stored </a:t>
            </a:r>
            <a:r>
              <a:rPr lang="en-US" sz="2800" b="1" dirty="0">
                <a:ln>
                  <a:solidFill>
                    <a:schemeClr val="tx1"/>
                  </a:solidFill>
                </a:ln>
                <a:latin typeface="Arial Black" panose="020B0A04020102020204" pitchFamily="34" charset="0"/>
                <a:cs typeface="Calibri"/>
              </a:rPr>
              <a:t>a </a:t>
            </a:r>
            <a:r>
              <a:rPr lang="en-US" sz="2800" b="1" spc="-5" dirty="0">
                <a:ln>
                  <a:solidFill>
                    <a:schemeClr val="tx1"/>
                  </a:solidFill>
                </a:ln>
                <a:latin typeface="Arial Black" panose="020B0A04020102020204" pitchFamily="34" charset="0"/>
                <a:cs typeface="Calibri"/>
              </a:rPr>
              <a:t>faceprint, it can </a:t>
            </a:r>
            <a:r>
              <a:rPr lang="en-US" sz="2800" b="1" dirty="0">
                <a:ln>
                  <a:solidFill>
                    <a:schemeClr val="tx1"/>
                  </a:solidFill>
                </a:ln>
                <a:latin typeface="Arial Black" panose="020B0A04020102020204" pitchFamily="34" charset="0"/>
                <a:cs typeface="Calibri"/>
              </a:rPr>
              <a:t> </a:t>
            </a:r>
            <a:r>
              <a:rPr lang="en-US" sz="2800" b="1" spc="-5" dirty="0">
                <a:ln>
                  <a:solidFill>
                    <a:schemeClr val="tx1"/>
                  </a:solidFill>
                </a:ln>
                <a:latin typeface="Arial Black" panose="020B0A04020102020204" pitchFamily="34" charset="0"/>
                <a:cs typeface="Calibri"/>
              </a:rPr>
              <a:t>compare</a:t>
            </a:r>
            <a:r>
              <a:rPr lang="en-US" sz="2800" b="1" spc="530" dirty="0">
                <a:ln>
                  <a:solidFill>
                    <a:schemeClr val="tx1"/>
                  </a:solidFill>
                </a:ln>
                <a:latin typeface="Arial Black" panose="020B0A04020102020204" pitchFamily="34" charset="0"/>
                <a:cs typeface="Calibri"/>
              </a:rPr>
              <a:t> </a:t>
            </a:r>
            <a:r>
              <a:rPr lang="en-US" sz="2800" b="1" spc="-5" dirty="0">
                <a:ln>
                  <a:solidFill>
                    <a:schemeClr val="tx1"/>
                  </a:solidFill>
                </a:ln>
                <a:latin typeface="Arial Black" panose="020B0A04020102020204" pitchFamily="34" charset="0"/>
                <a:cs typeface="Calibri"/>
              </a:rPr>
              <a:t>it</a:t>
            </a:r>
            <a:r>
              <a:rPr lang="en-US" sz="2800" b="1" spc="520" dirty="0">
                <a:ln>
                  <a:solidFill>
                    <a:schemeClr val="tx1"/>
                  </a:solidFill>
                </a:ln>
                <a:latin typeface="Arial Black" panose="020B0A04020102020204" pitchFamily="34" charset="0"/>
                <a:cs typeface="Calibri"/>
              </a:rPr>
              <a:t> </a:t>
            </a:r>
            <a:r>
              <a:rPr lang="en-US" sz="2800" b="1" dirty="0">
                <a:ln>
                  <a:solidFill>
                    <a:schemeClr val="tx1"/>
                  </a:solidFill>
                </a:ln>
                <a:latin typeface="Arial Black" panose="020B0A04020102020204" pitchFamily="34" charset="0"/>
                <a:cs typeface="Calibri"/>
              </a:rPr>
              <a:t>to</a:t>
            </a:r>
            <a:r>
              <a:rPr lang="en-US" sz="2800" b="1" spc="530" dirty="0">
                <a:ln>
                  <a:solidFill>
                    <a:schemeClr val="tx1"/>
                  </a:solidFill>
                </a:ln>
                <a:latin typeface="Arial Black" panose="020B0A04020102020204" pitchFamily="34" charset="0"/>
                <a:cs typeface="Calibri"/>
              </a:rPr>
              <a:t> </a:t>
            </a:r>
            <a:r>
              <a:rPr lang="en-US" sz="2800" b="1" spc="-10" dirty="0">
                <a:ln>
                  <a:solidFill>
                    <a:schemeClr val="tx1"/>
                  </a:solidFill>
                </a:ln>
                <a:latin typeface="Arial Black" panose="020B0A04020102020204" pitchFamily="34" charset="0"/>
                <a:cs typeface="Calibri"/>
              </a:rPr>
              <a:t>the</a:t>
            </a:r>
            <a:r>
              <a:rPr lang="en-US" sz="2800" b="1" spc="540" dirty="0">
                <a:ln>
                  <a:solidFill>
                    <a:schemeClr val="tx1"/>
                  </a:solidFill>
                </a:ln>
                <a:latin typeface="Arial Black" panose="020B0A04020102020204" pitchFamily="34" charset="0"/>
                <a:cs typeface="Calibri"/>
              </a:rPr>
              <a:t> </a:t>
            </a:r>
            <a:r>
              <a:rPr lang="en-US" sz="2800" b="1" spc="-10" dirty="0">
                <a:ln>
                  <a:solidFill>
                    <a:schemeClr val="tx1"/>
                  </a:solidFill>
                </a:ln>
                <a:latin typeface="Arial Black" panose="020B0A04020102020204" pitchFamily="34" charset="0"/>
                <a:cs typeface="Calibri"/>
              </a:rPr>
              <a:t>thousands</a:t>
            </a:r>
            <a:r>
              <a:rPr lang="en-US" sz="2800" b="1" spc="535" dirty="0">
                <a:ln>
                  <a:solidFill>
                    <a:schemeClr val="tx1"/>
                  </a:solidFill>
                </a:ln>
                <a:latin typeface="Arial Black" panose="020B0A04020102020204" pitchFamily="34" charset="0"/>
                <a:cs typeface="Calibri"/>
              </a:rPr>
              <a:t> </a:t>
            </a:r>
            <a:r>
              <a:rPr lang="en-US" sz="2800" b="1" dirty="0">
                <a:ln>
                  <a:solidFill>
                    <a:schemeClr val="tx1"/>
                  </a:solidFill>
                </a:ln>
                <a:latin typeface="Arial Black" panose="020B0A04020102020204" pitchFamily="34" charset="0"/>
                <a:cs typeface="Calibri"/>
              </a:rPr>
              <a:t>or</a:t>
            </a:r>
            <a:r>
              <a:rPr lang="en-US" sz="2800" b="1" spc="509" dirty="0">
                <a:ln>
                  <a:solidFill>
                    <a:schemeClr val="tx1"/>
                  </a:solidFill>
                </a:ln>
                <a:latin typeface="Arial Black" panose="020B0A04020102020204" pitchFamily="34" charset="0"/>
                <a:cs typeface="Calibri"/>
              </a:rPr>
              <a:t>    </a:t>
            </a:r>
            <a:r>
              <a:rPr lang="en-US" sz="2800" b="1" spc="-5" dirty="0">
                <a:ln>
                  <a:solidFill>
                    <a:schemeClr val="tx1"/>
                  </a:solidFill>
                </a:ln>
                <a:latin typeface="Arial Black" panose="020B0A04020102020204" pitchFamily="34" charset="0"/>
                <a:cs typeface="Calibri"/>
              </a:rPr>
              <a:t>millions</a:t>
            </a:r>
            <a:r>
              <a:rPr lang="en-US" sz="2800" b="1" spc="530" dirty="0">
                <a:ln>
                  <a:solidFill>
                    <a:schemeClr val="tx1"/>
                  </a:solidFill>
                </a:ln>
                <a:latin typeface="Arial Black" panose="020B0A04020102020204" pitchFamily="34" charset="0"/>
                <a:cs typeface="Calibri"/>
              </a:rPr>
              <a:t> </a:t>
            </a:r>
            <a:r>
              <a:rPr lang="en-US" sz="2800" b="1" dirty="0">
                <a:ln>
                  <a:solidFill>
                    <a:schemeClr val="tx1"/>
                  </a:solidFill>
                </a:ln>
                <a:latin typeface="Arial Black" panose="020B0A04020102020204" pitchFamily="34" charset="0"/>
                <a:cs typeface="Calibri"/>
              </a:rPr>
              <a:t>of </a:t>
            </a:r>
            <a:r>
              <a:rPr lang="en-US" sz="2800" b="1" spc="-5" dirty="0">
                <a:ln>
                  <a:solidFill>
                    <a:schemeClr val="tx1"/>
                  </a:solidFill>
                </a:ln>
                <a:latin typeface="Arial Black" panose="020B0A04020102020204" pitchFamily="34" charset="0"/>
                <a:cs typeface="Calibri"/>
              </a:rPr>
              <a:t>faceprints</a:t>
            </a:r>
            <a:r>
              <a:rPr lang="en-US" sz="2800" b="1" spc="-15" dirty="0">
                <a:ln>
                  <a:solidFill>
                    <a:schemeClr val="tx1"/>
                  </a:solidFill>
                </a:ln>
                <a:latin typeface="Arial Black" panose="020B0A04020102020204" pitchFamily="34" charset="0"/>
                <a:cs typeface="Calibri"/>
              </a:rPr>
              <a:t> </a:t>
            </a:r>
            <a:r>
              <a:rPr lang="en-US" sz="2800" b="1" spc="-5" dirty="0">
                <a:ln>
                  <a:solidFill>
                    <a:schemeClr val="tx1"/>
                  </a:solidFill>
                </a:ln>
                <a:latin typeface="Arial Black" panose="020B0A04020102020204" pitchFamily="34" charset="0"/>
                <a:cs typeface="Calibri"/>
              </a:rPr>
              <a:t>stored</a:t>
            </a:r>
            <a:r>
              <a:rPr lang="en-US" sz="2800" b="1" spc="-20" dirty="0">
                <a:ln>
                  <a:solidFill>
                    <a:schemeClr val="tx1"/>
                  </a:solidFill>
                </a:ln>
                <a:latin typeface="Arial Black" panose="020B0A04020102020204" pitchFamily="34" charset="0"/>
                <a:cs typeface="Calibri"/>
              </a:rPr>
              <a:t> </a:t>
            </a:r>
            <a:r>
              <a:rPr lang="en-US" sz="2800" b="1" spc="-5" dirty="0">
                <a:ln>
                  <a:solidFill>
                    <a:schemeClr val="tx1"/>
                  </a:solidFill>
                </a:ln>
                <a:latin typeface="Arial Black" panose="020B0A04020102020204" pitchFamily="34" charset="0"/>
                <a:cs typeface="Calibri"/>
              </a:rPr>
              <a:t>in</a:t>
            </a:r>
            <a:r>
              <a:rPr lang="en-US" sz="2800" b="1" spc="-20" dirty="0">
                <a:ln>
                  <a:solidFill>
                    <a:schemeClr val="tx1"/>
                  </a:solidFill>
                </a:ln>
                <a:latin typeface="Arial Black" panose="020B0A04020102020204" pitchFamily="34" charset="0"/>
                <a:cs typeface="Calibri"/>
              </a:rPr>
              <a:t> </a:t>
            </a:r>
            <a:r>
              <a:rPr lang="en-US" sz="2800" b="1" dirty="0">
                <a:ln>
                  <a:solidFill>
                    <a:schemeClr val="tx1"/>
                  </a:solidFill>
                </a:ln>
                <a:latin typeface="Arial Black" panose="020B0A04020102020204" pitchFamily="34" charset="0"/>
                <a:cs typeface="Calibri"/>
              </a:rPr>
              <a:t>a</a:t>
            </a:r>
            <a:r>
              <a:rPr lang="en-US" sz="2800" b="1" spc="-15" dirty="0">
                <a:ln>
                  <a:solidFill>
                    <a:schemeClr val="tx1"/>
                  </a:solidFill>
                </a:ln>
                <a:latin typeface="Arial Black" panose="020B0A04020102020204" pitchFamily="34" charset="0"/>
                <a:cs typeface="Calibri"/>
              </a:rPr>
              <a:t> </a:t>
            </a:r>
            <a:r>
              <a:rPr lang="en-US" sz="2800" b="1" spc="-5" dirty="0">
                <a:ln>
                  <a:solidFill>
                    <a:schemeClr val="tx1"/>
                  </a:solidFill>
                </a:ln>
                <a:latin typeface="Arial Black" panose="020B0A04020102020204" pitchFamily="34" charset="0"/>
                <a:cs typeface="Calibri"/>
              </a:rPr>
              <a:t>database.</a:t>
            </a:r>
          </a:p>
          <a:p>
            <a:pPr marL="298450" indent="-28575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  <a:tabLst>
                <a:tab pos="795020" algn="l"/>
                <a:tab pos="2042160" algn="l"/>
                <a:tab pos="3058160" algn="l"/>
                <a:tab pos="3787775" algn="l"/>
                <a:tab pos="4636135" algn="l"/>
                <a:tab pos="5424805" algn="l"/>
                <a:tab pos="6705600" algn="l"/>
              </a:tabLst>
            </a:pPr>
            <a:endParaRPr lang="en-US" sz="2800" b="1" dirty="0">
              <a:ln>
                <a:solidFill>
                  <a:schemeClr val="tx1"/>
                </a:solidFill>
              </a:ln>
              <a:latin typeface="Arial Black" panose="020B0A04020102020204" pitchFamily="34" charset="0"/>
              <a:cs typeface="Calibri"/>
            </a:endParaRPr>
          </a:p>
          <a:p>
            <a:pPr marL="298450" indent="-28575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  <a:tabLst>
                <a:tab pos="795020" algn="l"/>
                <a:tab pos="2042160" algn="l"/>
                <a:tab pos="3058160" algn="l"/>
                <a:tab pos="3787775" algn="l"/>
                <a:tab pos="4636135" algn="l"/>
                <a:tab pos="5424805" algn="l"/>
                <a:tab pos="6705600" algn="l"/>
              </a:tabLst>
            </a:pPr>
            <a:r>
              <a:rPr lang="en-US" sz="2800" b="1" spc="-5" dirty="0">
                <a:ln>
                  <a:solidFill>
                    <a:schemeClr val="tx1"/>
                  </a:solidFill>
                </a:ln>
                <a:latin typeface="Arial Black" panose="020B0A04020102020204" pitchFamily="34" charset="0"/>
                <a:cs typeface="Calibri"/>
              </a:rPr>
              <a:t>Each</a:t>
            </a:r>
            <a:r>
              <a:rPr lang="en-US" sz="2800" b="1" spc="-25" dirty="0">
                <a:ln>
                  <a:solidFill>
                    <a:schemeClr val="tx1"/>
                  </a:solidFill>
                </a:ln>
                <a:latin typeface="Arial Black" panose="020B0A04020102020204" pitchFamily="34" charset="0"/>
                <a:cs typeface="Calibri"/>
              </a:rPr>
              <a:t> </a:t>
            </a:r>
            <a:r>
              <a:rPr lang="en-US" sz="2800" b="1" spc="-5" dirty="0">
                <a:ln>
                  <a:solidFill>
                    <a:schemeClr val="tx1"/>
                  </a:solidFill>
                </a:ln>
                <a:latin typeface="Arial Black" panose="020B0A04020102020204" pitchFamily="34" charset="0"/>
                <a:cs typeface="Calibri"/>
              </a:rPr>
              <a:t>faceprint is</a:t>
            </a:r>
            <a:r>
              <a:rPr lang="en-US" sz="2800" b="1" spc="-10" dirty="0">
                <a:ln>
                  <a:solidFill>
                    <a:schemeClr val="tx1"/>
                  </a:solidFill>
                </a:ln>
                <a:latin typeface="Arial Black" panose="020B0A04020102020204" pitchFamily="34" charset="0"/>
                <a:cs typeface="Calibri"/>
              </a:rPr>
              <a:t> </a:t>
            </a:r>
            <a:r>
              <a:rPr lang="en-US" sz="2800" b="1" spc="-5" dirty="0">
                <a:ln>
                  <a:solidFill>
                    <a:schemeClr val="tx1"/>
                  </a:solidFill>
                </a:ln>
                <a:latin typeface="Arial Black" panose="020B0A04020102020204" pitchFamily="34" charset="0"/>
                <a:cs typeface="Calibri"/>
              </a:rPr>
              <a:t>stored</a:t>
            </a:r>
            <a:r>
              <a:rPr lang="en-US" sz="2800" b="1" spc="-10" dirty="0">
                <a:ln>
                  <a:solidFill>
                    <a:schemeClr val="tx1"/>
                  </a:solidFill>
                </a:ln>
                <a:latin typeface="Arial Black" panose="020B0A04020102020204" pitchFamily="34" charset="0"/>
                <a:cs typeface="Calibri"/>
              </a:rPr>
              <a:t> </a:t>
            </a:r>
            <a:r>
              <a:rPr lang="en-US" sz="2800" b="1" dirty="0">
                <a:ln>
                  <a:solidFill>
                    <a:schemeClr val="tx1"/>
                  </a:solidFill>
                </a:ln>
                <a:latin typeface="Arial Black" panose="020B0A04020102020204" pitchFamily="34" charset="0"/>
                <a:cs typeface="Calibri"/>
              </a:rPr>
              <a:t>as</a:t>
            </a:r>
            <a:r>
              <a:rPr lang="en-US" sz="2800" b="1" spc="-5" dirty="0">
                <a:ln>
                  <a:solidFill>
                    <a:schemeClr val="tx1"/>
                  </a:solidFill>
                </a:ln>
                <a:latin typeface="Arial Black" panose="020B0A04020102020204" pitchFamily="34" charset="0"/>
                <a:cs typeface="Calibri"/>
              </a:rPr>
              <a:t> an</a:t>
            </a:r>
            <a:r>
              <a:rPr lang="en-US" sz="2800" b="1" spc="-15" dirty="0">
                <a:ln>
                  <a:solidFill>
                    <a:schemeClr val="tx1"/>
                  </a:solidFill>
                </a:ln>
                <a:latin typeface="Arial Black" panose="020B0A04020102020204" pitchFamily="34" charset="0"/>
                <a:cs typeface="Calibri"/>
              </a:rPr>
              <a:t> </a:t>
            </a:r>
            <a:r>
              <a:rPr lang="en-US" sz="2800" b="1" spc="-5" dirty="0">
                <a:ln>
                  <a:solidFill>
                    <a:schemeClr val="tx1"/>
                  </a:solidFill>
                </a:ln>
                <a:latin typeface="Arial Black" panose="020B0A04020102020204" pitchFamily="34" charset="0"/>
                <a:cs typeface="Calibri"/>
              </a:rPr>
              <a:t>84-byte file</a:t>
            </a:r>
            <a:endParaRPr lang="en-US" sz="2800" b="1" dirty="0">
              <a:ln>
                <a:solidFill>
                  <a:schemeClr val="tx1"/>
                </a:solidFill>
              </a:ln>
              <a:latin typeface="Arial Black" panose="020B0A04020102020204" pitchFamily="34" charset="0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17005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uiExpand="1" build="p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7B64899E-4538-4C8D-9BD8-156B23B20D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8900" y="-173621"/>
            <a:ext cx="6316980" cy="18859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8CD6C262-1D27-4474-9E57-17626AB386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4480" y="-173621"/>
            <a:ext cx="5006340" cy="1885950"/>
          </a:xfrm>
          <a:prstGeom prst="rect">
            <a:avLst/>
          </a:prstGeom>
        </p:spPr>
      </p:pic>
      <p:sp>
        <p:nvSpPr>
          <p:cNvPr id="11" name="Freeform: Shape 10">
            <a:extLst>
              <a:ext uri="{FF2B5EF4-FFF2-40B4-BE49-F238E27FC236}">
                <a16:creationId xmlns="" xmlns:a16="http://schemas.microsoft.com/office/drawing/2014/main" id="{5587894A-2583-4AE4-BE31-AD970BC9D11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0689525" y="1123781"/>
                </a:moveTo>
                <a:cubicBezTo>
                  <a:pt x="10669880" y="1123781"/>
                  <a:pt x="10651667" y="1125486"/>
                  <a:pt x="10634887" y="1128897"/>
                </a:cubicBezTo>
                <a:cubicBezTo>
                  <a:pt x="10618106" y="1132308"/>
                  <a:pt x="10603304" y="1136469"/>
                  <a:pt x="10590480" y="1141380"/>
                </a:cubicBezTo>
                <a:cubicBezTo>
                  <a:pt x="10577656" y="1146291"/>
                  <a:pt x="10567015" y="1151339"/>
                  <a:pt x="10558556" y="1156523"/>
                </a:cubicBezTo>
                <a:cubicBezTo>
                  <a:pt x="10550098" y="1161707"/>
                  <a:pt x="10544504" y="1165595"/>
                  <a:pt x="10541776" y="1168188"/>
                </a:cubicBezTo>
                <a:cubicBezTo>
                  <a:pt x="10539048" y="1170780"/>
                  <a:pt x="10537069" y="1173167"/>
                  <a:pt x="10535842" y="1175350"/>
                </a:cubicBezTo>
                <a:cubicBezTo>
                  <a:pt x="10534614" y="1177533"/>
                  <a:pt x="10533590" y="1180125"/>
                  <a:pt x="10532772" y="1183126"/>
                </a:cubicBezTo>
                <a:cubicBezTo>
                  <a:pt x="10531953" y="1186128"/>
                  <a:pt x="10531408" y="1189879"/>
                  <a:pt x="10531135" y="1194381"/>
                </a:cubicBezTo>
                <a:cubicBezTo>
                  <a:pt x="10530862" y="1198883"/>
                  <a:pt x="10530726" y="1204545"/>
                  <a:pt x="10530726" y="1211366"/>
                </a:cubicBezTo>
                <a:cubicBezTo>
                  <a:pt x="10530726" y="1219552"/>
                  <a:pt x="10530998" y="1226237"/>
                  <a:pt x="10531544" y="1231421"/>
                </a:cubicBezTo>
                <a:cubicBezTo>
                  <a:pt x="10532090" y="1236605"/>
                  <a:pt x="10532908" y="1240561"/>
                  <a:pt x="10534000" y="1243290"/>
                </a:cubicBezTo>
                <a:cubicBezTo>
                  <a:pt x="10535091" y="1246018"/>
                  <a:pt x="10536456" y="1247860"/>
                  <a:pt x="10538093" y="1248815"/>
                </a:cubicBezTo>
                <a:cubicBezTo>
                  <a:pt x="10539730" y="1249770"/>
                  <a:pt x="10541640" y="1250248"/>
                  <a:pt x="10543822" y="1250248"/>
                </a:cubicBezTo>
                <a:cubicBezTo>
                  <a:pt x="10547097" y="1250248"/>
                  <a:pt x="10552213" y="1248065"/>
                  <a:pt x="10559170" y="1243699"/>
                </a:cubicBezTo>
                <a:cubicBezTo>
                  <a:pt x="10566128" y="1239334"/>
                  <a:pt x="10574586" y="1234627"/>
                  <a:pt x="10584546" y="1229579"/>
                </a:cubicBezTo>
                <a:cubicBezTo>
                  <a:pt x="10594505" y="1224531"/>
                  <a:pt x="10605760" y="1219893"/>
                  <a:pt x="10618311" y="1215664"/>
                </a:cubicBezTo>
                <a:cubicBezTo>
                  <a:pt x="10630862" y="1211434"/>
                  <a:pt x="10644232" y="1209320"/>
                  <a:pt x="10658420" y="1209320"/>
                </a:cubicBezTo>
                <a:cubicBezTo>
                  <a:pt x="10670971" y="1209320"/>
                  <a:pt x="10681885" y="1211025"/>
                  <a:pt x="10691162" y="1214436"/>
                </a:cubicBezTo>
                <a:cubicBezTo>
                  <a:pt x="10700439" y="1217847"/>
                  <a:pt x="10708011" y="1222485"/>
                  <a:pt x="10713877" y="1228351"/>
                </a:cubicBezTo>
                <a:cubicBezTo>
                  <a:pt x="10719744" y="1234218"/>
                  <a:pt x="10724177" y="1241175"/>
                  <a:pt x="10727179" y="1249224"/>
                </a:cubicBezTo>
                <a:cubicBezTo>
                  <a:pt x="10730180" y="1257274"/>
                  <a:pt x="10731681" y="1265800"/>
                  <a:pt x="10731681" y="1274804"/>
                </a:cubicBezTo>
                <a:cubicBezTo>
                  <a:pt x="10731681" y="1286537"/>
                  <a:pt x="10729498" y="1297246"/>
                  <a:pt x="10725132" y="1306933"/>
                </a:cubicBezTo>
                <a:cubicBezTo>
                  <a:pt x="10720767" y="1316619"/>
                  <a:pt x="10714423" y="1324872"/>
                  <a:pt x="10706101" y="1331694"/>
                </a:cubicBezTo>
                <a:cubicBezTo>
                  <a:pt x="10697779" y="1338515"/>
                  <a:pt x="10687479" y="1343768"/>
                  <a:pt x="10675200" y="1347451"/>
                </a:cubicBezTo>
                <a:cubicBezTo>
                  <a:pt x="10662922" y="1351135"/>
                  <a:pt x="10648870" y="1352976"/>
                  <a:pt x="10633045" y="1352976"/>
                </a:cubicBezTo>
                <a:lnTo>
                  <a:pt x="10586797" y="1352976"/>
                </a:lnTo>
                <a:cubicBezTo>
                  <a:pt x="10583522" y="1352976"/>
                  <a:pt x="10580726" y="1353522"/>
                  <a:pt x="10578406" y="1354613"/>
                </a:cubicBezTo>
                <a:cubicBezTo>
                  <a:pt x="10576087" y="1355705"/>
                  <a:pt x="10574177" y="1357615"/>
                  <a:pt x="10572676" y="1360343"/>
                </a:cubicBezTo>
                <a:cubicBezTo>
                  <a:pt x="10571176" y="1363072"/>
                  <a:pt x="10570084" y="1366960"/>
                  <a:pt x="10569402" y="1372008"/>
                </a:cubicBezTo>
                <a:cubicBezTo>
                  <a:pt x="10568720" y="1377055"/>
                  <a:pt x="10568379" y="1383535"/>
                  <a:pt x="10568379" y="1391448"/>
                </a:cubicBezTo>
                <a:cubicBezTo>
                  <a:pt x="10568379" y="1399907"/>
                  <a:pt x="10568720" y="1406796"/>
                  <a:pt x="10569402" y="1412117"/>
                </a:cubicBezTo>
                <a:cubicBezTo>
                  <a:pt x="10570084" y="1417437"/>
                  <a:pt x="10571244" y="1421598"/>
                  <a:pt x="10572881" y="1424600"/>
                </a:cubicBezTo>
                <a:cubicBezTo>
                  <a:pt x="10574518" y="1427601"/>
                  <a:pt x="10576565" y="1429579"/>
                  <a:pt x="10579020" y="1430534"/>
                </a:cubicBezTo>
                <a:cubicBezTo>
                  <a:pt x="10581476" y="1431489"/>
                  <a:pt x="10584477" y="1431967"/>
                  <a:pt x="10588024" y="1431967"/>
                </a:cubicBezTo>
                <a:lnTo>
                  <a:pt x="10633864" y="1431967"/>
                </a:lnTo>
                <a:cubicBezTo>
                  <a:pt x="10653236" y="1431967"/>
                  <a:pt x="10670084" y="1433877"/>
                  <a:pt x="10684409" y="1437697"/>
                </a:cubicBezTo>
                <a:cubicBezTo>
                  <a:pt x="10698734" y="1441517"/>
                  <a:pt x="10710603" y="1446905"/>
                  <a:pt x="10720016" y="1453863"/>
                </a:cubicBezTo>
                <a:cubicBezTo>
                  <a:pt x="10729430" y="1460821"/>
                  <a:pt x="10736524" y="1469211"/>
                  <a:pt x="10741299" y="1479034"/>
                </a:cubicBezTo>
                <a:cubicBezTo>
                  <a:pt x="10746074" y="1488856"/>
                  <a:pt x="10748461" y="1499907"/>
                  <a:pt x="10748461" y="1512185"/>
                </a:cubicBezTo>
                <a:cubicBezTo>
                  <a:pt x="10748461" y="1523372"/>
                  <a:pt x="10746483" y="1533536"/>
                  <a:pt x="10742527" y="1542676"/>
                </a:cubicBezTo>
                <a:cubicBezTo>
                  <a:pt x="10738570" y="1551817"/>
                  <a:pt x="10732568" y="1559593"/>
                  <a:pt x="10724518" y="1566005"/>
                </a:cubicBezTo>
                <a:cubicBezTo>
                  <a:pt x="10716469" y="1572417"/>
                  <a:pt x="10706715" y="1577397"/>
                  <a:pt x="10695255" y="1580944"/>
                </a:cubicBezTo>
                <a:cubicBezTo>
                  <a:pt x="10683795" y="1584491"/>
                  <a:pt x="10670562" y="1586264"/>
                  <a:pt x="10655555" y="1586264"/>
                </a:cubicBezTo>
                <a:cubicBezTo>
                  <a:pt x="10637820" y="1586264"/>
                  <a:pt x="10621994" y="1584422"/>
                  <a:pt x="10608079" y="1580739"/>
                </a:cubicBezTo>
                <a:cubicBezTo>
                  <a:pt x="10594164" y="1577056"/>
                  <a:pt x="10582022" y="1573099"/>
                  <a:pt x="10571653" y="1568870"/>
                </a:cubicBezTo>
                <a:cubicBezTo>
                  <a:pt x="10561285" y="1564641"/>
                  <a:pt x="10552758" y="1560685"/>
                  <a:pt x="10546074" y="1557001"/>
                </a:cubicBezTo>
                <a:cubicBezTo>
                  <a:pt x="10539389" y="1553318"/>
                  <a:pt x="10534682" y="1551476"/>
                  <a:pt x="10531953" y="1551476"/>
                </a:cubicBezTo>
                <a:cubicBezTo>
                  <a:pt x="10527588" y="1551476"/>
                  <a:pt x="10524314" y="1554000"/>
                  <a:pt x="10522131" y="1559047"/>
                </a:cubicBezTo>
                <a:cubicBezTo>
                  <a:pt x="10519948" y="1564095"/>
                  <a:pt x="10518856" y="1573167"/>
                  <a:pt x="10518856" y="1586264"/>
                </a:cubicBezTo>
                <a:cubicBezTo>
                  <a:pt x="10518856" y="1594177"/>
                  <a:pt x="10519061" y="1600930"/>
                  <a:pt x="10519470" y="1606523"/>
                </a:cubicBezTo>
                <a:cubicBezTo>
                  <a:pt x="10519880" y="1612117"/>
                  <a:pt x="10520562" y="1616756"/>
                  <a:pt x="10521517" y="1620439"/>
                </a:cubicBezTo>
                <a:cubicBezTo>
                  <a:pt x="10522472" y="1624123"/>
                  <a:pt x="10523563" y="1627328"/>
                  <a:pt x="10524791" y="1630057"/>
                </a:cubicBezTo>
                <a:cubicBezTo>
                  <a:pt x="10526019" y="1632785"/>
                  <a:pt x="10527861" y="1635241"/>
                  <a:pt x="10530316" y="1637424"/>
                </a:cubicBezTo>
                <a:cubicBezTo>
                  <a:pt x="10532772" y="1639607"/>
                  <a:pt x="10537956" y="1642745"/>
                  <a:pt x="10545869" y="1646837"/>
                </a:cubicBezTo>
                <a:cubicBezTo>
                  <a:pt x="10553782" y="1650930"/>
                  <a:pt x="10563809" y="1654886"/>
                  <a:pt x="10575951" y="1658706"/>
                </a:cubicBezTo>
                <a:cubicBezTo>
                  <a:pt x="10588093" y="1662526"/>
                  <a:pt x="10602076" y="1665732"/>
                  <a:pt x="10617902" y="1668324"/>
                </a:cubicBezTo>
                <a:cubicBezTo>
                  <a:pt x="10633727" y="1670916"/>
                  <a:pt x="10650644" y="1672213"/>
                  <a:pt x="10668652" y="1672213"/>
                </a:cubicBezTo>
                <a:cubicBezTo>
                  <a:pt x="10698393" y="1672213"/>
                  <a:pt x="10725814" y="1668597"/>
                  <a:pt x="10750917" y="1661367"/>
                </a:cubicBezTo>
                <a:cubicBezTo>
                  <a:pt x="10776019" y="1654136"/>
                  <a:pt x="10797574" y="1643563"/>
                  <a:pt x="10815583" y="1629648"/>
                </a:cubicBezTo>
                <a:cubicBezTo>
                  <a:pt x="10833591" y="1615732"/>
                  <a:pt x="10847643" y="1598543"/>
                  <a:pt x="10857738" y="1578079"/>
                </a:cubicBezTo>
                <a:cubicBezTo>
                  <a:pt x="10867834" y="1557615"/>
                  <a:pt x="10872882" y="1534150"/>
                  <a:pt x="10872882" y="1507683"/>
                </a:cubicBezTo>
                <a:cubicBezTo>
                  <a:pt x="10872882" y="1491858"/>
                  <a:pt x="10870153" y="1477055"/>
                  <a:pt x="10864696" y="1463277"/>
                </a:cubicBezTo>
                <a:cubicBezTo>
                  <a:pt x="10859239" y="1449497"/>
                  <a:pt x="10851394" y="1437151"/>
                  <a:pt x="10841162" y="1426237"/>
                </a:cubicBezTo>
                <a:cubicBezTo>
                  <a:pt x="10830930" y="1415323"/>
                  <a:pt x="10818448" y="1406250"/>
                  <a:pt x="10803714" y="1399020"/>
                </a:cubicBezTo>
                <a:cubicBezTo>
                  <a:pt x="10788980" y="1391789"/>
                  <a:pt x="10772336" y="1387083"/>
                  <a:pt x="10753782" y="1384900"/>
                </a:cubicBezTo>
                <a:lnTo>
                  <a:pt x="10753782" y="1383672"/>
                </a:lnTo>
                <a:cubicBezTo>
                  <a:pt x="10769334" y="1379852"/>
                  <a:pt x="10783045" y="1374122"/>
                  <a:pt x="10794914" y="1366482"/>
                </a:cubicBezTo>
                <a:cubicBezTo>
                  <a:pt x="10806783" y="1358842"/>
                  <a:pt x="10816674" y="1349565"/>
                  <a:pt x="10824587" y="1338652"/>
                </a:cubicBezTo>
                <a:cubicBezTo>
                  <a:pt x="10832500" y="1327737"/>
                  <a:pt x="10838502" y="1315323"/>
                  <a:pt x="10842595" y="1301407"/>
                </a:cubicBezTo>
                <a:cubicBezTo>
                  <a:pt x="10846688" y="1287492"/>
                  <a:pt x="10848734" y="1272485"/>
                  <a:pt x="10848734" y="1256387"/>
                </a:cubicBezTo>
                <a:cubicBezTo>
                  <a:pt x="10848734" y="1235650"/>
                  <a:pt x="10845255" y="1217028"/>
                  <a:pt x="10838298" y="1200520"/>
                </a:cubicBezTo>
                <a:cubicBezTo>
                  <a:pt x="10831340" y="1184013"/>
                  <a:pt x="10821108" y="1170097"/>
                  <a:pt x="10807602" y="1158774"/>
                </a:cubicBezTo>
                <a:cubicBezTo>
                  <a:pt x="10794096" y="1147451"/>
                  <a:pt x="10777452" y="1138788"/>
                  <a:pt x="10757670" y="1132785"/>
                </a:cubicBezTo>
                <a:cubicBezTo>
                  <a:pt x="10737888" y="1126782"/>
                  <a:pt x="10715173" y="1123781"/>
                  <a:pt x="10689525" y="1123781"/>
                </a:cubicBezTo>
                <a:close/>
                <a:moveTo>
                  <a:pt x="4304511" y="850375"/>
                </a:moveTo>
                <a:cubicBezTo>
                  <a:pt x="4327082" y="849270"/>
                  <a:pt x="4348090" y="853680"/>
                  <a:pt x="4367538" y="863605"/>
                </a:cubicBezTo>
                <a:cubicBezTo>
                  <a:pt x="4392139" y="876149"/>
                  <a:pt x="4404438" y="897053"/>
                  <a:pt x="4404438" y="926319"/>
                </a:cubicBezTo>
                <a:cubicBezTo>
                  <a:pt x="4404438" y="955856"/>
                  <a:pt x="4390937" y="978143"/>
                  <a:pt x="4363933" y="993181"/>
                </a:cubicBezTo>
                <a:cubicBezTo>
                  <a:pt x="4342575" y="1005311"/>
                  <a:pt x="4321838" y="1011376"/>
                  <a:pt x="4301722" y="1011376"/>
                </a:cubicBezTo>
                <a:close/>
                <a:moveTo>
                  <a:pt x="7501812" y="493343"/>
                </a:moveTo>
                <a:cubicBezTo>
                  <a:pt x="7514707" y="684131"/>
                  <a:pt x="7522759" y="830380"/>
                  <a:pt x="7525967" y="932092"/>
                </a:cubicBezTo>
                <a:lnTo>
                  <a:pt x="7541943" y="1334603"/>
                </a:lnTo>
                <a:lnTo>
                  <a:pt x="7863827" y="1334603"/>
                </a:lnTo>
                <a:lnTo>
                  <a:pt x="7868494" y="1068513"/>
                </a:lnTo>
                <a:cubicBezTo>
                  <a:pt x="7868160" y="1090579"/>
                  <a:pt x="7870496" y="1106932"/>
                  <a:pt x="7875500" y="1117571"/>
                </a:cubicBezTo>
                <a:lnTo>
                  <a:pt x="7909127" y="1194756"/>
                </a:lnTo>
                <a:cubicBezTo>
                  <a:pt x="7926121" y="1187620"/>
                  <a:pt x="7947592" y="1178417"/>
                  <a:pt x="7973542" y="1167149"/>
                </a:cubicBezTo>
                <a:cubicBezTo>
                  <a:pt x="7988160" y="1160987"/>
                  <a:pt x="7994166" y="1156949"/>
                  <a:pt x="7991558" y="1155033"/>
                </a:cubicBezTo>
                <a:lnTo>
                  <a:pt x="7997331" y="1334603"/>
                </a:lnTo>
                <a:lnTo>
                  <a:pt x="8290757" y="1334603"/>
                </a:lnTo>
                <a:cubicBezTo>
                  <a:pt x="8298188" y="1160628"/>
                  <a:pt x="8303335" y="1026681"/>
                  <a:pt x="8306197" y="932763"/>
                </a:cubicBezTo>
                <a:cubicBezTo>
                  <a:pt x="8316219" y="735321"/>
                  <a:pt x="8324339" y="588848"/>
                  <a:pt x="8330557" y="493343"/>
                </a:cubicBezTo>
                <a:lnTo>
                  <a:pt x="7960533" y="493343"/>
                </a:lnTo>
                <a:lnTo>
                  <a:pt x="7987877" y="996829"/>
                </a:lnTo>
                <a:cubicBezTo>
                  <a:pt x="7968265" y="998682"/>
                  <a:pt x="7951059" y="999782"/>
                  <a:pt x="7936258" y="1000128"/>
                </a:cubicBezTo>
                <a:cubicBezTo>
                  <a:pt x="7913336" y="1001159"/>
                  <a:pt x="7892537" y="1000788"/>
                  <a:pt x="7873859" y="999014"/>
                </a:cubicBezTo>
                <a:lnTo>
                  <a:pt x="7899044" y="493343"/>
                </a:lnTo>
                <a:close/>
                <a:moveTo>
                  <a:pt x="6794516" y="493343"/>
                </a:moveTo>
                <a:lnTo>
                  <a:pt x="6808588" y="850851"/>
                </a:lnTo>
                <a:lnTo>
                  <a:pt x="6896451" y="842647"/>
                </a:lnTo>
                <a:lnTo>
                  <a:pt x="6968909" y="839424"/>
                </a:lnTo>
                <a:cubicBezTo>
                  <a:pt x="6972281" y="883603"/>
                  <a:pt x="6975758" y="932551"/>
                  <a:pt x="6979341" y="986269"/>
                </a:cubicBezTo>
                <a:cubicBezTo>
                  <a:pt x="6987169" y="1140338"/>
                  <a:pt x="6992627" y="1256449"/>
                  <a:pt x="6995716" y="1334603"/>
                </a:cubicBezTo>
                <a:lnTo>
                  <a:pt x="7275317" y="1334603"/>
                </a:lnTo>
                <a:cubicBezTo>
                  <a:pt x="7284466" y="1176969"/>
                  <a:pt x="7290956" y="1059378"/>
                  <a:pt x="7294788" y="981831"/>
                </a:cubicBezTo>
                <a:cubicBezTo>
                  <a:pt x="7300014" y="901846"/>
                  <a:pt x="7303367" y="854377"/>
                  <a:pt x="7304846" y="839424"/>
                </a:cubicBezTo>
                <a:cubicBezTo>
                  <a:pt x="7339870" y="840501"/>
                  <a:pt x="7366551" y="841570"/>
                  <a:pt x="7384888" y="842630"/>
                </a:cubicBezTo>
                <a:cubicBezTo>
                  <a:pt x="7414895" y="845826"/>
                  <a:pt x="7441327" y="848567"/>
                  <a:pt x="7464181" y="850851"/>
                </a:cubicBezTo>
                <a:lnTo>
                  <a:pt x="7480148" y="493343"/>
                </a:lnTo>
                <a:close/>
                <a:moveTo>
                  <a:pt x="5330113" y="493343"/>
                </a:moveTo>
                <a:cubicBezTo>
                  <a:pt x="5339363" y="613368"/>
                  <a:pt x="5348403" y="754159"/>
                  <a:pt x="5357235" y="915716"/>
                </a:cubicBezTo>
                <a:cubicBezTo>
                  <a:pt x="5367539" y="1116441"/>
                  <a:pt x="5374234" y="1256070"/>
                  <a:pt x="5377317" y="1334603"/>
                </a:cubicBezTo>
                <a:lnTo>
                  <a:pt x="5570798" y="1334603"/>
                </a:lnTo>
                <a:lnTo>
                  <a:pt x="5575942" y="1051644"/>
                </a:lnTo>
                <a:cubicBezTo>
                  <a:pt x="5646285" y="1108094"/>
                  <a:pt x="5702486" y="1151028"/>
                  <a:pt x="5744545" y="1180446"/>
                </a:cubicBezTo>
                <a:cubicBezTo>
                  <a:pt x="5835961" y="1249560"/>
                  <a:pt x="5912183" y="1304573"/>
                  <a:pt x="5973208" y="1345486"/>
                </a:cubicBezTo>
                <a:cubicBezTo>
                  <a:pt x="5977079" y="1167616"/>
                  <a:pt x="5981684" y="1013086"/>
                  <a:pt x="5987024" y="881894"/>
                </a:cubicBezTo>
                <a:cubicBezTo>
                  <a:pt x="5995957" y="702726"/>
                  <a:pt x="6002991" y="573209"/>
                  <a:pt x="6008127" y="493343"/>
                </a:cubicBezTo>
                <a:lnTo>
                  <a:pt x="5787915" y="493343"/>
                </a:lnTo>
                <a:cubicBezTo>
                  <a:pt x="5791141" y="537578"/>
                  <a:pt x="5793274" y="570315"/>
                  <a:pt x="5794317" y="591554"/>
                </a:cubicBezTo>
                <a:cubicBezTo>
                  <a:pt x="5795741" y="616160"/>
                  <a:pt x="5796451" y="646182"/>
                  <a:pt x="5796451" y="681620"/>
                </a:cubicBezTo>
                <a:lnTo>
                  <a:pt x="5613344" y="493343"/>
                </a:lnTo>
                <a:close/>
                <a:moveTo>
                  <a:pt x="4701462" y="493343"/>
                </a:moveTo>
                <a:cubicBezTo>
                  <a:pt x="4712566" y="673287"/>
                  <a:pt x="4719547" y="811151"/>
                  <a:pt x="4722404" y="906933"/>
                </a:cubicBezTo>
                <a:lnTo>
                  <a:pt x="4738304" y="1334603"/>
                </a:lnTo>
                <a:lnTo>
                  <a:pt x="5234715" y="1334603"/>
                </a:lnTo>
                <a:cubicBezTo>
                  <a:pt x="5242667" y="1297833"/>
                  <a:pt x="5249161" y="1268537"/>
                  <a:pt x="5254194" y="1246714"/>
                </a:cubicBezTo>
                <a:cubicBezTo>
                  <a:pt x="5265202" y="1195853"/>
                  <a:pt x="5272137" y="1164023"/>
                  <a:pt x="5274999" y="1151224"/>
                </a:cubicBezTo>
                <a:cubicBezTo>
                  <a:pt x="5234971" y="1158831"/>
                  <a:pt x="5208565" y="1163133"/>
                  <a:pt x="5195783" y="1164130"/>
                </a:cubicBezTo>
                <a:cubicBezTo>
                  <a:pt x="5124788" y="1168353"/>
                  <a:pt x="5080090" y="1170584"/>
                  <a:pt x="5061692" y="1170822"/>
                </a:cubicBezTo>
                <a:lnTo>
                  <a:pt x="5066317" y="1073852"/>
                </a:lnTo>
                <a:cubicBezTo>
                  <a:pt x="5096324" y="1073563"/>
                  <a:pt x="5120485" y="1073937"/>
                  <a:pt x="5138800" y="1074974"/>
                </a:cubicBezTo>
                <a:cubicBezTo>
                  <a:pt x="5179577" y="1078920"/>
                  <a:pt x="5209154" y="1082207"/>
                  <a:pt x="5227531" y="1084837"/>
                </a:cubicBezTo>
                <a:cubicBezTo>
                  <a:pt x="5232501" y="1050538"/>
                  <a:pt x="5237447" y="1022653"/>
                  <a:pt x="5242368" y="1001182"/>
                </a:cubicBezTo>
                <a:cubicBezTo>
                  <a:pt x="5250836" y="965495"/>
                  <a:pt x="5257178" y="936442"/>
                  <a:pt x="5261395" y="914024"/>
                </a:cubicBezTo>
                <a:cubicBezTo>
                  <a:pt x="5165182" y="916977"/>
                  <a:pt x="5101423" y="918032"/>
                  <a:pt x="5070118" y="917187"/>
                </a:cubicBezTo>
                <a:lnTo>
                  <a:pt x="5077047" y="836159"/>
                </a:lnTo>
                <a:cubicBezTo>
                  <a:pt x="5104776" y="836851"/>
                  <a:pt x="5133108" y="838554"/>
                  <a:pt x="5162045" y="841269"/>
                </a:cubicBezTo>
                <a:cubicBezTo>
                  <a:pt x="5205186" y="846467"/>
                  <a:pt x="5237972" y="850205"/>
                  <a:pt x="5260401" y="852484"/>
                </a:cubicBezTo>
                <a:lnTo>
                  <a:pt x="5284250" y="493343"/>
                </a:lnTo>
                <a:close/>
                <a:moveTo>
                  <a:pt x="3213117" y="493343"/>
                </a:moveTo>
                <a:lnTo>
                  <a:pt x="3227188" y="850851"/>
                </a:lnTo>
                <a:lnTo>
                  <a:pt x="3315051" y="842647"/>
                </a:lnTo>
                <a:lnTo>
                  <a:pt x="3387509" y="839424"/>
                </a:lnTo>
                <a:cubicBezTo>
                  <a:pt x="3390882" y="883603"/>
                  <a:pt x="3394359" y="932551"/>
                  <a:pt x="3397941" y="986269"/>
                </a:cubicBezTo>
                <a:cubicBezTo>
                  <a:pt x="3405769" y="1140338"/>
                  <a:pt x="3411227" y="1256449"/>
                  <a:pt x="3414317" y="1334603"/>
                </a:cubicBezTo>
                <a:lnTo>
                  <a:pt x="3693918" y="1334603"/>
                </a:lnTo>
                <a:cubicBezTo>
                  <a:pt x="3703066" y="1176969"/>
                  <a:pt x="3709556" y="1059378"/>
                  <a:pt x="3713389" y="981831"/>
                </a:cubicBezTo>
                <a:cubicBezTo>
                  <a:pt x="3718614" y="901846"/>
                  <a:pt x="3721967" y="854377"/>
                  <a:pt x="3723446" y="839424"/>
                </a:cubicBezTo>
                <a:cubicBezTo>
                  <a:pt x="3758471" y="840501"/>
                  <a:pt x="3785151" y="841570"/>
                  <a:pt x="3803488" y="842630"/>
                </a:cubicBezTo>
                <a:cubicBezTo>
                  <a:pt x="3833496" y="845826"/>
                  <a:pt x="3859927" y="848567"/>
                  <a:pt x="3882782" y="850851"/>
                </a:cubicBezTo>
                <a:lnTo>
                  <a:pt x="3898749" y="493343"/>
                </a:lnTo>
                <a:close/>
                <a:moveTo>
                  <a:pt x="6510172" y="482460"/>
                </a:moveTo>
                <a:cubicBezTo>
                  <a:pt x="6372592" y="482460"/>
                  <a:pt x="6261420" y="519885"/>
                  <a:pt x="6176657" y="594734"/>
                </a:cubicBezTo>
                <a:cubicBezTo>
                  <a:pt x="6086367" y="674373"/>
                  <a:pt x="6041222" y="784816"/>
                  <a:pt x="6041222" y="926064"/>
                </a:cubicBezTo>
                <a:cubicBezTo>
                  <a:pt x="6041222" y="1073880"/>
                  <a:pt x="6092857" y="1185318"/>
                  <a:pt x="6196127" y="1260377"/>
                </a:cubicBezTo>
                <a:cubicBezTo>
                  <a:pt x="6283050" y="1322921"/>
                  <a:pt x="6395667" y="1354193"/>
                  <a:pt x="6533978" y="1354193"/>
                </a:cubicBezTo>
                <a:cubicBezTo>
                  <a:pt x="6626660" y="1354193"/>
                  <a:pt x="6699843" y="1346376"/>
                  <a:pt x="6753527" y="1330743"/>
                </a:cubicBezTo>
                <a:cubicBezTo>
                  <a:pt x="6756928" y="1257577"/>
                  <a:pt x="6760394" y="1196071"/>
                  <a:pt x="6763925" y="1146224"/>
                </a:cubicBezTo>
                <a:cubicBezTo>
                  <a:pt x="6771017" y="1062368"/>
                  <a:pt x="6776436" y="1000913"/>
                  <a:pt x="6780182" y="961859"/>
                </a:cubicBezTo>
                <a:lnTo>
                  <a:pt x="6531504" y="961859"/>
                </a:lnTo>
                <a:cubicBezTo>
                  <a:pt x="6539043" y="1021540"/>
                  <a:pt x="6543858" y="1062255"/>
                  <a:pt x="6545950" y="1084004"/>
                </a:cubicBezTo>
                <a:lnTo>
                  <a:pt x="6554358" y="1178950"/>
                </a:lnTo>
                <a:cubicBezTo>
                  <a:pt x="6517452" y="1180061"/>
                  <a:pt x="6476392" y="1167792"/>
                  <a:pt x="6431176" y="1142143"/>
                </a:cubicBezTo>
                <a:cubicBezTo>
                  <a:pt x="6403741" y="1115554"/>
                  <a:pt x="6390024" y="1076306"/>
                  <a:pt x="6390024" y="1024402"/>
                </a:cubicBezTo>
                <a:cubicBezTo>
                  <a:pt x="6390024" y="969108"/>
                  <a:pt x="6413369" y="923612"/>
                  <a:pt x="6460058" y="887913"/>
                </a:cubicBezTo>
                <a:cubicBezTo>
                  <a:pt x="6502570" y="855587"/>
                  <a:pt x="6550093" y="839424"/>
                  <a:pt x="6602626" y="839424"/>
                </a:cubicBezTo>
                <a:cubicBezTo>
                  <a:pt x="6644606" y="839424"/>
                  <a:pt x="6681844" y="843871"/>
                  <a:pt x="6714339" y="852764"/>
                </a:cubicBezTo>
                <a:lnTo>
                  <a:pt x="6684581" y="495588"/>
                </a:lnTo>
                <a:cubicBezTo>
                  <a:pt x="6619311" y="486836"/>
                  <a:pt x="6561175" y="482460"/>
                  <a:pt x="6510172" y="482460"/>
                </a:cubicBezTo>
                <a:close/>
                <a:moveTo>
                  <a:pt x="4208697" y="478107"/>
                </a:moveTo>
                <a:cubicBezTo>
                  <a:pt x="4128214" y="478107"/>
                  <a:pt x="4035294" y="483599"/>
                  <a:pt x="3929938" y="494584"/>
                </a:cubicBezTo>
                <a:cubicBezTo>
                  <a:pt x="3941399" y="687311"/>
                  <a:pt x="3948742" y="836236"/>
                  <a:pt x="3951968" y="941359"/>
                </a:cubicBezTo>
                <a:cubicBezTo>
                  <a:pt x="3959127" y="1119598"/>
                  <a:pt x="3964834" y="1250679"/>
                  <a:pt x="3969091" y="1334603"/>
                </a:cubicBezTo>
                <a:lnTo>
                  <a:pt x="4290779" y="1334603"/>
                </a:lnTo>
                <a:lnTo>
                  <a:pt x="4295115" y="1179830"/>
                </a:lnTo>
                <a:lnTo>
                  <a:pt x="4300215" y="1190025"/>
                </a:lnTo>
                <a:cubicBezTo>
                  <a:pt x="4320072" y="1229099"/>
                  <a:pt x="4336377" y="1259196"/>
                  <a:pt x="4349131" y="1280316"/>
                </a:cubicBezTo>
                <a:cubicBezTo>
                  <a:pt x="4384926" y="1333291"/>
                  <a:pt x="4410095" y="1367712"/>
                  <a:pt x="4424640" y="1383577"/>
                </a:cubicBezTo>
                <a:cubicBezTo>
                  <a:pt x="4464879" y="1365529"/>
                  <a:pt x="4505849" y="1346969"/>
                  <a:pt x="4547551" y="1327895"/>
                </a:cubicBezTo>
                <a:cubicBezTo>
                  <a:pt x="4601331" y="1304615"/>
                  <a:pt x="4639241" y="1287852"/>
                  <a:pt x="4661280" y="1277603"/>
                </a:cubicBezTo>
                <a:cubicBezTo>
                  <a:pt x="4617826" y="1231713"/>
                  <a:pt x="4586381" y="1197497"/>
                  <a:pt x="4566945" y="1174954"/>
                </a:cubicBezTo>
                <a:cubicBezTo>
                  <a:pt x="4525810" y="1123101"/>
                  <a:pt x="4500944" y="1093187"/>
                  <a:pt x="4492345" y="1085211"/>
                </a:cubicBezTo>
                <a:cubicBezTo>
                  <a:pt x="4538297" y="1068462"/>
                  <a:pt x="4578060" y="1037209"/>
                  <a:pt x="4611633" y="991455"/>
                </a:cubicBezTo>
                <a:cubicBezTo>
                  <a:pt x="4649809" y="938837"/>
                  <a:pt x="4668897" y="878728"/>
                  <a:pt x="4668897" y="811128"/>
                </a:cubicBezTo>
                <a:cubicBezTo>
                  <a:pt x="4668897" y="589114"/>
                  <a:pt x="4515497" y="478107"/>
                  <a:pt x="4208697" y="478107"/>
                </a:cubicBezTo>
                <a:close/>
                <a:moveTo>
                  <a:pt x="8694220" y="471577"/>
                </a:moveTo>
                <a:cubicBezTo>
                  <a:pt x="8599158" y="471577"/>
                  <a:pt x="8522710" y="491472"/>
                  <a:pt x="8464876" y="531264"/>
                </a:cubicBezTo>
                <a:cubicBezTo>
                  <a:pt x="8397781" y="577494"/>
                  <a:pt x="8364234" y="645377"/>
                  <a:pt x="8364234" y="734913"/>
                </a:cubicBezTo>
                <a:cubicBezTo>
                  <a:pt x="8364234" y="820441"/>
                  <a:pt x="8399192" y="894148"/>
                  <a:pt x="8469111" y="956034"/>
                </a:cubicBezTo>
                <a:cubicBezTo>
                  <a:pt x="8515177" y="988803"/>
                  <a:pt x="8549888" y="1019533"/>
                  <a:pt x="8573248" y="1048226"/>
                </a:cubicBezTo>
                <a:cubicBezTo>
                  <a:pt x="8592435" y="1069028"/>
                  <a:pt x="8602028" y="1092509"/>
                  <a:pt x="8602028" y="1118668"/>
                </a:cubicBezTo>
                <a:cubicBezTo>
                  <a:pt x="8602028" y="1151618"/>
                  <a:pt x="8579177" y="1168093"/>
                  <a:pt x="8533474" y="1168093"/>
                </a:cubicBezTo>
                <a:cubicBezTo>
                  <a:pt x="8520811" y="1168093"/>
                  <a:pt x="8490880" y="1163377"/>
                  <a:pt x="8443680" y="1153944"/>
                </a:cubicBezTo>
                <a:cubicBezTo>
                  <a:pt x="8452619" y="1191633"/>
                  <a:pt x="8459812" y="1223265"/>
                  <a:pt x="8465260" y="1248840"/>
                </a:cubicBezTo>
                <a:cubicBezTo>
                  <a:pt x="8473098" y="1285621"/>
                  <a:pt x="8478906" y="1313577"/>
                  <a:pt x="8482680" y="1332707"/>
                </a:cubicBezTo>
                <a:cubicBezTo>
                  <a:pt x="8515284" y="1342315"/>
                  <a:pt x="8561402" y="1347119"/>
                  <a:pt x="8621032" y="1347119"/>
                </a:cubicBezTo>
                <a:cubicBezTo>
                  <a:pt x="8687140" y="1347119"/>
                  <a:pt x="8742678" y="1327940"/>
                  <a:pt x="8787644" y="1289583"/>
                </a:cubicBezTo>
                <a:cubicBezTo>
                  <a:pt x="8835490" y="1249191"/>
                  <a:pt x="8859413" y="1197661"/>
                  <a:pt x="8859413" y="1134993"/>
                </a:cubicBezTo>
                <a:cubicBezTo>
                  <a:pt x="8859413" y="1092226"/>
                  <a:pt x="8844176" y="1046466"/>
                  <a:pt x="8813704" y="997713"/>
                </a:cubicBezTo>
                <a:cubicBezTo>
                  <a:pt x="8783232" y="948960"/>
                  <a:pt x="8767995" y="916960"/>
                  <a:pt x="8767995" y="901713"/>
                </a:cubicBezTo>
                <a:cubicBezTo>
                  <a:pt x="8767995" y="882945"/>
                  <a:pt x="8774919" y="867808"/>
                  <a:pt x="8788766" y="856301"/>
                </a:cubicBezTo>
                <a:cubicBezTo>
                  <a:pt x="8800692" y="846501"/>
                  <a:pt x="8813590" y="841601"/>
                  <a:pt x="8827462" y="841601"/>
                </a:cubicBezTo>
                <a:cubicBezTo>
                  <a:pt x="8839760" y="841601"/>
                  <a:pt x="8863472" y="844684"/>
                  <a:pt x="8898592" y="850851"/>
                </a:cubicBezTo>
                <a:lnTo>
                  <a:pt x="8882250" y="496820"/>
                </a:lnTo>
                <a:cubicBezTo>
                  <a:pt x="8810246" y="479991"/>
                  <a:pt x="8747570" y="471577"/>
                  <a:pt x="8694220" y="471577"/>
                </a:cubicBezTo>
                <a:close/>
                <a:moveTo>
                  <a:pt x="2979220" y="471577"/>
                </a:moveTo>
                <a:cubicBezTo>
                  <a:pt x="2884158" y="471577"/>
                  <a:pt x="2807711" y="491472"/>
                  <a:pt x="2749877" y="531264"/>
                </a:cubicBezTo>
                <a:cubicBezTo>
                  <a:pt x="2682782" y="577494"/>
                  <a:pt x="2649235" y="645377"/>
                  <a:pt x="2649235" y="734913"/>
                </a:cubicBezTo>
                <a:cubicBezTo>
                  <a:pt x="2649235" y="820441"/>
                  <a:pt x="2684194" y="894148"/>
                  <a:pt x="2754112" y="956034"/>
                </a:cubicBezTo>
                <a:cubicBezTo>
                  <a:pt x="2800178" y="988803"/>
                  <a:pt x="2834890" y="1019533"/>
                  <a:pt x="2858249" y="1048226"/>
                </a:cubicBezTo>
                <a:cubicBezTo>
                  <a:pt x="2877436" y="1069028"/>
                  <a:pt x="2887029" y="1092509"/>
                  <a:pt x="2887029" y="1118668"/>
                </a:cubicBezTo>
                <a:cubicBezTo>
                  <a:pt x="2887029" y="1151618"/>
                  <a:pt x="2864177" y="1168093"/>
                  <a:pt x="2818474" y="1168093"/>
                </a:cubicBezTo>
                <a:cubicBezTo>
                  <a:pt x="2805811" y="1168093"/>
                  <a:pt x="2775881" y="1163377"/>
                  <a:pt x="2728681" y="1153944"/>
                </a:cubicBezTo>
                <a:cubicBezTo>
                  <a:pt x="2737620" y="1191633"/>
                  <a:pt x="2744812" y="1223265"/>
                  <a:pt x="2750260" y="1248840"/>
                </a:cubicBezTo>
                <a:cubicBezTo>
                  <a:pt x="2758099" y="1285621"/>
                  <a:pt x="2763906" y="1313577"/>
                  <a:pt x="2767681" y="1332707"/>
                </a:cubicBezTo>
                <a:cubicBezTo>
                  <a:pt x="2800285" y="1342315"/>
                  <a:pt x="2846402" y="1347119"/>
                  <a:pt x="2906032" y="1347119"/>
                </a:cubicBezTo>
                <a:cubicBezTo>
                  <a:pt x="2972141" y="1347119"/>
                  <a:pt x="3027679" y="1327940"/>
                  <a:pt x="3072645" y="1289583"/>
                </a:cubicBezTo>
                <a:cubicBezTo>
                  <a:pt x="3120490" y="1249191"/>
                  <a:pt x="3144414" y="1197661"/>
                  <a:pt x="3144414" y="1134993"/>
                </a:cubicBezTo>
                <a:cubicBezTo>
                  <a:pt x="3144414" y="1092226"/>
                  <a:pt x="3129177" y="1046466"/>
                  <a:pt x="3098704" y="997713"/>
                </a:cubicBezTo>
                <a:cubicBezTo>
                  <a:pt x="3068232" y="948960"/>
                  <a:pt x="3052996" y="916960"/>
                  <a:pt x="3052996" y="901713"/>
                </a:cubicBezTo>
                <a:cubicBezTo>
                  <a:pt x="3052996" y="882945"/>
                  <a:pt x="3059920" y="867808"/>
                  <a:pt x="3073767" y="856301"/>
                </a:cubicBezTo>
                <a:cubicBezTo>
                  <a:pt x="3085693" y="846501"/>
                  <a:pt x="3098591" y="841601"/>
                  <a:pt x="3112462" y="841601"/>
                </a:cubicBezTo>
                <a:cubicBezTo>
                  <a:pt x="3124762" y="841601"/>
                  <a:pt x="3148472" y="844684"/>
                  <a:pt x="3183593" y="850851"/>
                </a:cubicBezTo>
                <a:lnTo>
                  <a:pt x="3167251" y="496820"/>
                </a:lnTo>
                <a:cubicBezTo>
                  <a:pt x="3095247" y="479991"/>
                  <a:pt x="3032570" y="471577"/>
                  <a:pt x="2979220" y="471577"/>
                </a:cubicBezTo>
                <a:close/>
                <a:moveTo>
                  <a:pt x="11697166" y="206628"/>
                </a:moveTo>
                <a:lnTo>
                  <a:pt x="11743005" y="206628"/>
                </a:lnTo>
                <a:cubicBezTo>
                  <a:pt x="11754192" y="206628"/>
                  <a:pt x="11765038" y="207378"/>
                  <a:pt x="11775543" y="208879"/>
                </a:cubicBezTo>
                <a:cubicBezTo>
                  <a:pt x="11786048" y="210379"/>
                  <a:pt x="11796075" y="213994"/>
                  <a:pt x="11805624" y="219724"/>
                </a:cubicBezTo>
                <a:cubicBezTo>
                  <a:pt x="11815174" y="225454"/>
                  <a:pt x="11823224" y="234322"/>
                  <a:pt x="11829772" y="246327"/>
                </a:cubicBezTo>
                <a:cubicBezTo>
                  <a:pt x="11836320" y="258333"/>
                  <a:pt x="11839594" y="273613"/>
                  <a:pt x="11839594" y="292166"/>
                </a:cubicBezTo>
                <a:cubicBezTo>
                  <a:pt x="11839594" y="305809"/>
                  <a:pt x="11837685" y="318429"/>
                  <a:pt x="11833865" y="330025"/>
                </a:cubicBezTo>
                <a:cubicBezTo>
                  <a:pt x="11830045" y="341621"/>
                  <a:pt x="11824451" y="351580"/>
                  <a:pt x="11817084" y="359902"/>
                </a:cubicBezTo>
                <a:cubicBezTo>
                  <a:pt x="11809717" y="368224"/>
                  <a:pt x="11800236" y="374704"/>
                  <a:pt x="11788640" y="379343"/>
                </a:cubicBezTo>
                <a:cubicBezTo>
                  <a:pt x="11777044" y="383981"/>
                  <a:pt x="11762650" y="386300"/>
                  <a:pt x="11745461" y="386300"/>
                </a:cubicBezTo>
                <a:lnTo>
                  <a:pt x="11697166" y="386300"/>
                </a:lnTo>
                <a:close/>
                <a:moveTo>
                  <a:pt x="10116016" y="205809"/>
                </a:moveTo>
                <a:lnTo>
                  <a:pt x="10164311" y="205809"/>
                </a:lnTo>
                <a:cubicBezTo>
                  <a:pt x="10176589" y="205809"/>
                  <a:pt x="10186207" y="206218"/>
                  <a:pt x="10193165" y="207037"/>
                </a:cubicBezTo>
                <a:cubicBezTo>
                  <a:pt x="10200122" y="207855"/>
                  <a:pt x="10206330" y="208947"/>
                  <a:pt x="10211787" y="210311"/>
                </a:cubicBezTo>
                <a:cubicBezTo>
                  <a:pt x="10229795" y="215222"/>
                  <a:pt x="10242756" y="223681"/>
                  <a:pt x="10250668" y="235686"/>
                </a:cubicBezTo>
                <a:cubicBezTo>
                  <a:pt x="10258581" y="247692"/>
                  <a:pt x="10262537" y="262426"/>
                  <a:pt x="10262537" y="279888"/>
                </a:cubicBezTo>
                <a:cubicBezTo>
                  <a:pt x="10262537" y="291348"/>
                  <a:pt x="10260627" y="301716"/>
                  <a:pt x="10256808" y="310993"/>
                </a:cubicBezTo>
                <a:cubicBezTo>
                  <a:pt x="10252988" y="320270"/>
                  <a:pt x="10247258" y="328251"/>
                  <a:pt x="10239618" y="334936"/>
                </a:cubicBezTo>
                <a:cubicBezTo>
                  <a:pt x="10231978" y="341621"/>
                  <a:pt x="10222428" y="346805"/>
                  <a:pt x="10210968" y="350489"/>
                </a:cubicBezTo>
                <a:cubicBezTo>
                  <a:pt x="10199509" y="354172"/>
                  <a:pt x="10186139" y="356014"/>
                  <a:pt x="10170859" y="356014"/>
                </a:cubicBezTo>
                <a:lnTo>
                  <a:pt x="10116016" y="356014"/>
                </a:lnTo>
                <a:close/>
                <a:moveTo>
                  <a:pt x="10702250" y="202535"/>
                </a:moveTo>
                <a:cubicBezTo>
                  <a:pt x="10728444" y="202535"/>
                  <a:pt x="10750272" y="206969"/>
                  <a:pt x="10767734" y="215836"/>
                </a:cubicBezTo>
                <a:cubicBezTo>
                  <a:pt x="10785197" y="224704"/>
                  <a:pt x="10799181" y="237255"/>
                  <a:pt x="10809685" y="253490"/>
                </a:cubicBezTo>
                <a:cubicBezTo>
                  <a:pt x="10820190" y="269724"/>
                  <a:pt x="10827625" y="289233"/>
                  <a:pt x="10831991" y="312016"/>
                </a:cubicBezTo>
                <a:cubicBezTo>
                  <a:pt x="10836356" y="334800"/>
                  <a:pt x="10838539" y="360107"/>
                  <a:pt x="10838539" y="387937"/>
                </a:cubicBezTo>
                <a:cubicBezTo>
                  <a:pt x="10838539" y="413313"/>
                  <a:pt x="10836288" y="437255"/>
                  <a:pt x="10831786" y="459766"/>
                </a:cubicBezTo>
                <a:cubicBezTo>
                  <a:pt x="10827284" y="482276"/>
                  <a:pt x="10819576" y="501989"/>
                  <a:pt x="10808662" y="518906"/>
                </a:cubicBezTo>
                <a:cubicBezTo>
                  <a:pt x="10797748" y="535823"/>
                  <a:pt x="10783423" y="549193"/>
                  <a:pt x="10765688" y="559015"/>
                </a:cubicBezTo>
                <a:cubicBezTo>
                  <a:pt x="10747953" y="568838"/>
                  <a:pt x="10725852" y="573749"/>
                  <a:pt x="10699385" y="573749"/>
                </a:cubicBezTo>
                <a:cubicBezTo>
                  <a:pt x="10672918" y="573749"/>
                  <a:pt x="10650954" y="569452"/>
                  <a:pt x="10633492" y="560857"/>
                </a:cubicBezTo>
                <a:cubicBezTo>
                  <a:pt x="10616029" y="552262"/>
                  <a:pt x="10602114" y="539779"/>
                  <a:pt x="10591745" y="523408"/>
                </a:cubicBezTo>
                <a:cubicBezTo>
                  <a:pt x="10581377" y="507037"/>
                  <a:pt x="10574010" y="487324"/>
                  <a:pt x="10569644" y="464268"/>
                </a:cubicBezTo>
                <a:cubicBezTo>
                  <a:pt x="10565279" y="441212"/>
                  <a:pt x="10563096" y="415223"/>
                  <a:pt x="10563096" y="386300"/>
                </a:cubicBezTo>
                <a:cubicBezTo>
                  <a:pt x="10563096" y="361471"/>
                  <a:pt x="10565347" y="337937"/>
                  <a:pt x="10569849" y="315700"/>
                </a:cubicBezTo>
                <a:cubicBezTo>
                  <a:pt x="10574351" y="293463"/>
                  <a:pt x="10582059" y="274022"/>
                  <a:pt x="10592973" y="257378"/>
                </a:cubicBezTo>
                <a:cubicBezTo>
                  <a:pt x="10603887" y="240734"/>
                  <a:pt x="10618212" y="227432"/>
                  <a:pt x="10635947" y="217473"/>
                </a:cubicBezTo>
                <a:cubicBezTo>
                  <a:pt x="10653682" y="207514"/>
                  <a:pt x="10675784" y="202535"/>
                  <a:pt x="10702250" y="202535"/>
                </a:cubicBezTo>
                <a:close/>
                <a:moveTo>
                  <a:pt x="11625952" y="123544"/>
                </a:moveTo>
                <a:cubicBezTo>
                  <a:pt x="11615038" y="123544"/>
                  <a:pt x="11606238" y="126750"/>
                  <a:pt x="11599554" y="133162"/>
                </a:cubicBezTo>
                <a:cubicBezTo>
                  <a:pt x="11592868" y="139574"/>
                  <a:pt x="11589526" y="149192"/>
                  <a:pt x="11589526" y="162016"/>
                </a:cubicBezTo>
                <a:lnTo>
                  <a:pt x="11589526" y="638415"/>
                </a:lnTo>
                <a:cubicBezTo>
                  <a:pt x="11589526" y="641144"/>
                  <a:pt x="11590345" y="643599"/>
                  <a:pt x="11591982" y="645782"/>
                </a:cubicBezTo>
                <a:cubicBezTo>
                  <a:pt x="11593619" y="647965"/>
                  <a:pt x="11596484" y="649738"/>
                  <a:pt x="11600576" y="651103"/>
                </a:cubicBezTo>
                <a:cubicBezTo>
                  <a:pt x="11604669" y="652467"/>
                  <a:pt x="11610194" y="653558"/>
                  <a:pt x="11617152" y="654377"/>
                </a:cubicBezTo>
                <a:cubicBezTo>
                  <a:pt x="11624110" y="655196"/>
                  <a:pt x="11632773" y="655605"/>
                  <a:pt x="11643142" y="655605"/>
                </a:cubicBezTo>
                <a:cubicBezTo>
                  <a:pt x="11653783" y="655605"/>
                  <a:pt x="11662514" y="655196"/>
                  <a:pt x="11669335" y="654377"/>
                </a:cubicBezTo>
                <a:cubicBezTo>
                  <a:pt x="11676156" y="653558"/>
                  <a:pt x="11681614" y="652467"/>
                  <a:pt x="11685706" y="651103"/>
                </a:cubicBezTo>
                <a:cubicBezTo>
                  <a:pt x="11689799" y="649738"/>
                  <a:pt x="11692732" y="647965"/>
                  <a:pt x="11694506" y="645782"/>
                </a:cubicBezTo>
                <a:cubicBezTo>
                  <a:pt x="11696280" y="643599"/>
                  <a:pt x="11697166" y="641144"/>
                  <a:pt x="11697166" y="638415"/>
                </a:cubicBezTo>
                <a:lnTo>
                  <a:pt x="11697166" y="469384"/>
                </a:lnTo>
                <a:lnTo>
                  <a:pt x="11741368" y="469384"/>
                </a:lnTo>
                <a:cubicBezTo>
                  <a:pt x="11776293" y="469384"/>
                  <a:pt x="11806648" y="465291"/>
                  <a:pt x="11832432" y="457105"/>
                </a:cubicBezTo>
                <a:cubicBezTo>
                  <a:pt x="11858217" y="448920"/>
                  <a:pt x="11879976" y="436982"/>
                  <a:pt x="11897712" y="421294"/>
                </a:cubicBezTo>
                <a:cubicBezTo>
                  <a:pt x="11915448" y="405605"/>
                  <a:pt x="11928954" y="386300"/>
                  <a:pt x="11938230" y="363381"/>
                </a:cubicBezTo>
                <a:cubicBezTo>
                  <a:pt x="11947507" y="340461"/>
                  <a:pt x="11952146" y="314131"/>
                  <a:pt x="11952146" y="284390"/>
                </a:cubicBezTo>
                <a:cubicBezTo>
                  <a:pt x="11952146" y="262835"/>
                  <a:pt x="11949144" y="243394"/>
                  <a:pt x="11943142" y="226068"/>
                </a:cubicBezTo>
                <a:cubicBezTo>
                  <a:pt x="11937139" y="208742"/>
                  <a:pt x="11928408" y="193599"/>
                  <a:pt x="11916948" y="180638"/>
                </a:cubicBezTo>
                <a:cubicBezTo>
                  <a:pt x="11905488" y="167678"/>
                  <a:pt x="11891641" y="156968"/>
                  <a:pt x="11875406" y="148510"/>
                </a:cubicBezTo>
                <a:cubicBezTo>
                  <a:pt x="11859172" y="140052"/>
                  <a:pt x="11843142" y="134254"/>
                  <a:pt x="11827316" y="131116"/>
                </a:cubicBezTo>
                <a:cubicBezTo>
                  <a:pt x="11811491" y="127978"/>
                  <a:pt x="11797916" y="125932"/>
                  <a:pt x="11786593" y="124977"/>
                </a:cubicBezTo>
                <a:cubicBezTo>
                  <a:pt x="11775270" y="124022"/>
                  <a:pt x="11763333" y="123544"/>
                  <a:pt x="11750781" y="123544"/>
                </a:cubicBezTo>
                <a:close/>
                <a:moveTo>
                  <a:pt x="10040300" y="123544"/>
                </a:moveTo>
                <a:cubicBezTo>
                  <a:pt x="10031296" y="123544"/>
                  <a:pt x="10023724" y="126205"/>
                  <a:pt x="10017585" y="131525"/>
                </a:cubicBezTo>
                <a:cubicBezTo>
                  <a:pt x="10011446" y="136846"/>
                  <a:pt x="10008376" y="145509"/>
                  <a:pt x="10008376" y="157514"/>
                </a:cubicBezTo>
                <a:lnTo>
                  <a:pt x="10008376" y="638415"/>
                </a:lnTo>
                <a:cubicBezTo>
                  <a:pt x="10008376" y="641144"/>
                  <a:pt x="10009195" y="643599"/>
                  <a:pt x="10010832" y="645782"/>
                </a:cubicBezTo>
                <a:cubicBezTo>
                  <a:pt x="10012469" y="647965"/>
                  <a:pt x="10015334" y="649738"/>
                  <a:pt x="10019427" y="651103"/>
                </a:cubicBezTo>
                <a:cubicBezTo>
                  <a:pt x="10023519" y="652467"/>
                  <a:pt x="10029045" y="653558"/>
                  <a:pt x="10036002" y="654377"/>
                </a:cubicBezTo>
                <a:cubicBezTo>
                  <a:pt x="10042960" y="655196"/>
                  <a:pt x="10051623" y="655605"/>
                  <a:pt x="10061992" y="655605"/>
                </a:cubicBezTo>
                <a:cubicBezTo>
                  <a:pt x="10072633" y="655605"/>
                  <a:pt x="10081364" y="655196"/>
                  <a:pt x="10088185" y="654377"/>
                </a:cubicBezTo>
                <a:cubicBezTo>
                  <a:pt x="10095006" y="653558"/>
                  <a:pt x="10100464" y="652467"/>
                  <a:pt x="10104556" y="651103"/>
                </a:cubicBezTo>
                <a:cubicBezTo>
                  <a:pt x="10108649" y="649738"/>
                  <a:pt x="10111582" y="647965"/>
                  <a:pt x="10113356" y="645782"/>
                </a:cubicBezTo>
                <a:cubicBezTo>
                  <a:pt x="10115129" y="643599"/>
                  <a:pt x="10116016" y="641144"/>
                  <a:pt x="10116016" y="638415"/>
                </a:cubicBezTo>
                <a:lnTo>
                  <a:pt x="10116016" y="436641"/>
                </a:lnTo>
                <a:lnTo>
                  <a:pt x="10149577" y="436641"/>
                </a:lnTo>
                <a:cubicBezTo>
                  <a:pt x="10161037" y="436641"/>
                  <a:pt x="10171132" y="438415"/>
                  <a:pt x="10179863" y="441962"/>
                </a:cubicBezTo>
                <a:cubicBezTo>
                  <a:pt x="10188595" y="445509"/>
                  <a:pt x="10196303" y="450762"/>
                  <a:pt x="10202988" y="457719"/>
                </a:cubicBezTo>
                <a:cubicBezTo>
                  <a:pt x="10209672" y="464677"/>
                  <a:pt x="10215743" y="473340"/>
                  <a:pt x="10221200" y="483708"/>
                </a:cubicBezTo>
                <a:cubicBezTo>
                  <a:pt x="10226657" y="494077"/>
                  <a:pt x="10232251" y="505946"/>
                  <a:pt x="10237981" y="519315"/>
                </a:cubicBezTo>
                <a:lnTo>
                  <a:pt x="10285457" y="637597"/>
                </a:lnTo>
                <a:cubicBezTo>
                  <a:pt x="10286548" y="640871"/>
                  <a:pt x="10287913" y="643668"/>
                  <a:pt x="10289550" y="645987"/>
                </a:cubicBezTo>
                <a:cubicBezTo>
                  <a:pt x="10291187" y="648306"/>
                  <a:pt x="10293984" y="650216"/>
                  <a:pt x="10297940" y="651717"/>
                </a:cubicBezTo>
                <a:cubicBezTo>
                  <a:pt x="10301896" y="653217"/>
                  <a:pt x="10307285" y="654240"/>
                  <a:pt x="10314106" y="654786"/>
                </a:cubicBezTo>
                <a:cubicBezTo>
                  <a:pt x="10320928" y="655332"/>
                  <a:pt x="10330068" y="655605"/>
                  <a:pt x="10341528" y="655605"/>
                </a:cubicBezTo>
                <a:cubicBezTo>
                  <a:pt x="10355170" y="655605"/>
                  <a:pt x="10365948" y="655332"/>
                  <a:pt x="10373861" y="654786"/>
                </a:cubicBezTo>
                <a:cubicBezTo>
                  <a:pt x="10381774" y="654240"/>
                  <a:pt x="10387776" y="653286"/>
                  <a:pt x="10391869" y="651921"/>
                </a:cubicBezTo>
                <a:cubicBezTo>
                  <a:pt x="10395962" y="650557"/>
                  <a:pt x="10398554" y="648852"/>
                  <a:pt x="10399645" y="646805"/>
                </a:cubicBezTo>
                <a:cubicBezTo>
                  <a:pt x="10400737" y="644759"/>
                  <a:pt x="10401282" y="642235"/>
                  <a:pt x="10401282" y="639234"/>
                </a:cubicBezTo>
                <a:cubicBezTo>
                  <a:pt x="10401282" y="636505"/>
                  <a:pt x="10400600" y="632753"/>
                  <a:pt x="10399236" y="627979"/>
                </a:cubicBezTo>
                <a:cubicBezTo>
                  <a:pt x="10397872" y="623204"/>
                  <a:pt x="10395143" y="615632"/>
                  <a:pt x="10391050" y="605264"/>
                </a:cubicBezTo>
                <a:lnTo>
                  <a:pt x="10346439" y="500898"/>
                </a:lnTo>
                <a:cubicBezTo>
                  <a:pt x="10341255" y="488347"/>
                  <a:pt x="10335934" y="477092"/>
                  <a:pt x="10330477" y="467133"/>
                </a:cubicBezTo>
                <a:cubicBezTo>
                  <a:pt x="10325020" y="457174"/>
                  <a:pt x="10319222" y="448306"/>
                  <a:pt x="10313083" y="440530"/>
                </a:cubicBezTo>
                <a:cubicBezTo>
                  <a:pt x="10306944" y="432753"/>
                  <a:pt x="10300396" y="426137"/>
                  <a:pt x="10293438" y="420680"/>
                </a:cubicBezTo>
                <a:cubicBezTo>
                  <a:pt x="10286480" y="415223"/>
                  <a:pt x="10279045" y="410584"/>
                  <a:pt x="10271132" y="406764"/>
                </a:cubicBezTo>
                <a:cubicBezTo>
                  <a:pt x="10287503" y="401580"/>
                  <a:pt x="10302101" y="394759"/>
                  <a:pt x="10314925" y="386300"/>
                </a:cubicBezTo>
                <a:cubicBezTo>
                  <a:pt x="10327749" y="377842"/>
                  <a:pt x="10338527" y="367883"/>
                  <a:pt x="10347258" y="356423"/>
                </a:cubicBezTo>
                <a:cubicBezTo>
                  <a:pt x="10355989" y="344963"/>
                  <a:pt x="10362606" y="331935"/>
                  <a:pt x="10367108" y="317337"/>
                </a:cubicBezTo>
                <a:cubicBezTo>
                  <a:pt x="10371610" y="302739"/>
                  <a:pt x="10373861" y="286573"/>
                  <a:pt x="10373861" y="268838"/>
                </a:cubicBezTo>
                <a:cubicBezTo>
                  <a:pt x="10373861" y="247828"/>
                  <a:pt x="10370723" y="229206"/>
                  <a:pt x="10364448" y="212971"/>
                </a:cubicBezTo>
                <a:cubicBezTo>
                  <a:pt x="10358172" y="196737"/>
                  <a:pt x="10349100" y="182685"/>
                  <a:pt x="10337231" y="170816"/>
                </a:cubicBezTo>
                <a:cubicBezTo>
                  <a:pt x="10325362" y="158947"/>
                  <a:pt x="10310900" y="149329"/>
                  <a:pt x="10293847" y="141962"/>
                </a:cubicBezTo>
                <a:cubicBezTo>
                  <a:pt x="10276794" y="134595"/>
                  <a:pt x="10257626" y="129411"/>
                  <a:pt x="10236344" y="126409"/>
                </a:cubicBezTo>
                <a:cubicBezTo>
                  <a:pt x="10228977" y="125591"/>
                  <a:pt x="10220791" y="124908"/>
                  <a:pt x="10211787" y="124363"/>
                </a:cubicBezTo>
                <a:cubicBezTo>
                  <a:pt x="10202783" y="123817"/>
                  <a:pt x="10191323" y="123544"/>
                  <a:pt x="10177408" y="123544"/>
                </a:cubicBezTo>
                <a:close/>
                <a:moveTo>
                  <a:pt x="11100216" y="121089"/>
                </a:moveTo>
                <a:cubicBezTo>
                  <a:pt x="11089575" y="121089"/>
                  <a:pt x="11080844" y="121498"/>
                  <a:pt x="11074023" y="122316"/>
                </a:cubicBezTo>
                <a:cubicBezTo>
                  <a:pt x="11067201" y="123135"/>
                  <a:pt x="11061676" y="124226"/>
                  <a:pt x="11057447" y="125591"/>
                </a:cubicBezTo>
                <a:cubicBezTo>
                  <a:pt x="11053218" y="126955"/>
                  <a:pt x="11050285" y="128728"/>
                  <a:pt x="11048648" y="130911"/>
                </a:cubicBezTo>
                <a:cubicBezTo>
                  <a:pt x="11047010" y="133094"/>
                  <a:pt x="11046192" y="135550"/>
                  <a:pt x="11046192" y="138278"/>
                </a:cubicBezTo>
                <a:lnTo>
                  <a:pt x="11046192" y="460379"/>
                </a:lnTo>
                <a:cubicBezTo>
                  <a:pt x="11046192" y="494213"/>
                  <a:pt x="11051035" y="523749"/>
                  <a:pt x="11060721" y="548988"/>
                </a:cubicBezTo>
                <a:cubicBezTo>
                  <a:pt x="11070408" y="574227"/>
                  <a:pt x="11084391" y="595305"/>
                  <a:pt x="11102672" y="612222"/>
                </a:cubicBezTo>
                <a:cubicBezTo>
                  <a:pt x="11120953" y="629138"/>
                  <a:pt x="11143327" y="641758"/>
                  <a:pt x="11169794" y="650080"/>
                </a:cubicBezTo>
                <a:cubicBezTo>
                  <a:pt x="11196260" y="658402"/>
                  <a:pt x="11226137" y="662563"/>
                  <a:pt x="11259425" y="662563"/>
                </a:cubicBezTo>
                <a:cubicBezTo>
                  <a:pt x="11294896" y="662563"/>
                  <a:pt x="11326274" y="657924"/>
                  <a:pt x="11353559" y="648647"/>
                </a:cubicBezTo>
                <a:cubicBezTo>
                  <a:pt x="11380844" y="639370"/>
                  <a:pt x="11403764" y="625864"/>
                  <a:pt x="11422318" y="608129"/>
                </a:cubicBezTo>
                <a:cubicBezTo>
                  <a:pt x="11440872" y="590393"/>
                  <a:pt x="11454924" y="568702"/>
                  <a:pt x="11464473" y="543054"/>
                </a:cubicBezTo>
                <a:cubicBezTo>
                  <a:pt x="11474023" y="517406"/>
                  <a:pt x="11478798" y="488347"/>
                  <a:pt x="11478798" y="455878"/>
                </a:cubicBezTo>
                <a:lnTo>
                  <a:pt x="11478798" y="138278"/>
                </a:lnTo>
                <a:cubicBezTo>
                  <a:pt x="11478798" y="135550"/>
                  <a:pt x="11477980" y="133094"/>
                  <a:pt x="11476342" y="130911"/>
                </a:cubicBezTo>
                <a:cubicBezTo>
                  <a:pt x="11474705" y="128728"/>
                  <a:pt x="11471840" y="126955"/>
                  <a:pt x="11467748" y="125591"/>
                </a:cubicBezTo>
                <a:cubicBezTo>
                  <a:pt x="11463655" y="124226"/>
                  <a:pt x="11458266" y="123135"/>
                  <a:pt x="11451581" y="122316"/>
                </a:cubicBezTo>
                <a:cubicBezTo>
                  <a:pt x="11444896" y="121498"/>
                  <a:pt x="11436370" y="121089"/>
                  <a:pt x="11426001" y="121089"/>
                </a:cubicBezTo>
                <a:cubicBezTo>
                  <a:pt x="11415633" y="121089"/>
                  <a:pt x="11406970" y="121498"/>
                  <a:pt x="11400012" y="122316"/>
                </a:cubicBezTo>
                <a:cubicBezTo>
                  <a:pt x="11393054" y="123135"/>
                  <a:pt x="11387529" y="124226"/>
                  <a:pt x="11383436" y="125591"/>
                </a:cubicBezTo>
                <a:cubicBezTo>
                  <a:pt x="11379344" y="126955"/>
                  <a:pt x="11376479" y="128728"/>
                  <a:pt x="11374842" y="130911"/>
                </a:cubicBezTo>
                <a:cubicBezTo>
                  <a:pt x="11373204" y="133094"/>
                  <a:pt x="11372386" y="135550"/>
                  <a:pt x="11372386" y="138278"/>
                </a:cubicBezTo>
                <a:lnTo>
                  <a:pt x="11372386" y="457105"/>
                </a:lnTo>
                <a:cubicBezTo>
                  <a:pt x="11372386" y="475659"/>
                  <a:pt x="11369862" y="492235"/>
                  <a:pt x="11364814" y="506832"/>
                </a:cubicBezTo>
                <a:cubicBezTo>
                  <a:pt x="11359766" y="521430"/>
                  <a:pt x="11352604" y="533708"/>
                  <a:pt x="11343327" y="543667"/>
                </a:cubicBezTo>
                <a:cubicBezTo>
                  <a:pt x="11334050" y="553627"/>
                  <a:pt x="11322727" y="561198"/>
                  <a:pt x="11309357" y="566382"/>
                </a:cubicBezTo>
                <a:cubicBezTo>
                  <a:pt x="11295988" y="571567"/>
                  <a:pt x="11280844" y="574159"/>
                  <a:pt x="11263927" y="574159"/>
                </a:cubicBezTo>
                <a:cubicBezTo>
                  <a:pt x="11247284" y="574159"/>
                  <a:pt x="11232208" y="571635"/>
                  <a:pt x="11218702" y="566587"/>
                </a:cubicBezTo>
                <a:cubicBezTo>
                  <a:pt x="11205196" y="561539"/>
                  <a:pt x="11193600" y="553968"/>
                  <a:pt x="11183914" y="543872"/>
                </a:cubicBezTo>
                <a:cubicBezTo>
                  <a:pt x="11174228" y="533777"/>
                  <a:pt x="11166792" y="521021"/>
                  <a:pt x="11161608" y="505605"/>
                </a:cubicBezTo>
                <a:cubicBezTo>
                  <a:pt x="11156424" y="490189"/>
                  <a:pt x="11153832" y="471976"/>
                  <a:pt x="11153832" y="450966"/>
                </a:cubicBezTo>
                <a:lnTo>
                  <a:pt x="11153832" y="138278"/>
                </a:lnTo>
                <a:cubicBezTo>
                  <a:pt x="11153832" y="135550"/>
                  <a:pt x="11152945" y="133094"/>
                  <a:pt x="11151172" y="130911"/>
                </a:cubicBezTo>
                <a:cubicBezTo>
                  <a:pt x="11149398" y="128728"/>
                  <a:pt x="11146465" y="126955"/>
                  <a:pt x="11142372" y="125591"/>
                </a:cubicBezTo>
                <a:cubicBezTo>
                  <a:pt x="11138279" y="124226"/>
                  <a:pt x="11132822" y="123135"/>
                  <a:pt x="11126001" y="122316"/>
                </a:cubicBezTo>
                <a:cubicBezTo>
                  <a:pt x="11119180" y="121498"/>
                  <a:pt x="11110585" y="121089"/>
                  <a:pt x="11100216" y="121089"/>
                </a:cubicBezTo>
                <a:close/>
                <a:moveTo>
                  <a:pt x="9722998" y="114540"/>
                </a:moveTo>
                <a:cubicBezTo>
                  <a:pt x="9681252" y="114540"/>
                  <a:pt x="9643394" y="120952"/>
                  <a:pt x="9609424" y="133776"/>
                </a:cubicBezTo>
                <a:cubicBezTo>
                  <a:pt x="9575454" y="146600"/>
                  <a:pt x="9546463" y="165086"/>
                  <a:pt x="9522452" y="189233"/>
                </a:cubicBezTo>
                <a:cubicBezTo>
                  <a:pt x="9498441" y="213381"/>
                  <a:pt x="9479887" y="242712"/>
                  <a:pt x="9466791" y="277228"/>
                </a:cubicBezTo>
                <a:cubicBezTo>
                  <a:pt x="9453694" y="311744"/>
                  <a:pt x="9447145" y="350693"/>
                  <a:pt x="9447145" y="394077"/>
                </a:cubicBezTo>
                <a:cubicBezTo>
                  <a:pt x="9447145" y="436096"/>
                  <a:pt x="9453284" y="473681"/>
                  <a:pt x="9465563" y="506832"/>
                </a:cubicBezTo>
                <a:cubicBezTo>
                  <a:pt x="9477841" y="539984"/>
                  <a:pt x="9495576" y="568088"/>
                  <a:pt x="9518769" y="591144"/>
                </a:cubicBezTo>
                <a:cubicBezTo>
                  <a:pt x="9541961" y="614200"/>
                  <a:pt x="9570270" y="631798"/>
                  <a:pt x="9603694" y="643940"/>
                </a:cubicBezTo>
                <a:cubicBezTo>
                  <a:pt x="9637118" y="656082"/>
                  <a:pt x="9674976" y="662153"/>
                  <a:pt x="9717268" y="662153"/>
                </a:cubicBezTo>
                <a:cubicBezTo>
                  <a:pt x="9731729" y="662153"/>
                  <a:pt x="9746122" y="661471"/>
                  <a:pt x="9760447" y="660107"/>
                </a:cubicBezTo>
                <a:cubicBezTo>
                  <a:pt x="9774772" y="658743"/>
                  <a:pt x="9788960" y="656696"/>
                  <a:pt x="9803012" y="653968"/>
                </a:cubicBezTo>
                <a:cubicBezTo>
                  <a:pt x="9817064" y="651239"/>
                  <a:pt x="9830638" y="647965"/>
                  <a:pt x="9843735" y="644145"/>
                </a:cubicBezTo>
                <a:cubicBezTo>
                  <a:pt x="9856832" y="640325"/>
                  <a:pt x="9867814" y="636642"/>
                  <a:pt x="9876682" y="633095"/>
                </a:cubicBezTo>
                <a:cubicBezTo>
                  <a:pt x="9885550" y="629548"/>
                  <a:pt x="9891416" y="624704"/>
                  <a:pt x="9894281" y="618565"/>
                </a:cubicBezTo>
                <a:cubicBezTo>
                  <a:pt x="9897146" y="612426"/>
                  <a:pt x="9898578" y="605264"/>
                  <a:pt x="9898578" y="597078"/>
                </a:cubicBezTo>
                <a:lnTo>
                  <a:pt x="9898578" y="386300"/>
                </a:lnTo>
                <a:cubicBezTo>
                  <a:pt x="9898578" y="380843"/>
                  <a:pt x="9897896" y="376000"/>
                  <a:pt x="9896532" y="371771"/>
                </a:cubicBezTo>
                <a:cubicBezTo>
                  <a:pt x="9895168" y="367542"/>
                  <a:pt x="9893189" y="363927"/>
                  <a:pt x="9890597" y="360925"/>
                </a:cubicBezTo>
                <a:cubicBezTo>
                  <a:pt x="9888005" y="357924"/>
                  <a:pt x="9885004" y="355673"/>
                  <a:pt x="9881593" y="354172"/>
                </a:cubicBezTo>
                <a:cubicBezTo>
                  <a:pt x="9878182" y="352671"/>
                  <a:pt x="9874294" y="351921"/>
                  <a:pt x="9869929" y="351921"/>
                </a:cubicBezTo>
                <a:lnTo>
                  <a:pt x="9691075" y="351921"/>
                </a:lnTo>
                <a:cubicBezTo>
                  <a:pt x="9688619" y="351921"/>
                  <a:pt x="9686436" y="352671"/>
                  <a:pt x="9684526" y="354172"/>
                </a:cubicBezTo>
                <a:cubicBezTo>
                  <a:pt x="9682616" y="355673"/>
                  <a:pt x="9680979" y="357992"/>
                  <a:pt x="9679615" y="361130"/>
                </a:cubicBezTo>
                <a:cubicBezTo>
                  <a:pt x="9678251" y="364268"/>
                  <a:pt x="9677227" y="368429"/>
                  <a:pt x="9676545" y="373613"/>
                </a:cubicBezTo>
                <a:cubicBezTo>
                  <a:pt x="9675863" y="378797"/>
                  <a:pt x="9675522" y="385209"/>
                  <a:pt x="9675522" y="392849"/>
                </a:cubicBezTo>
                <a:cubicBezTo>
                  <a:pt x="9675522" y="407583"/>
                  <a:pt x="9676886" y="418019"/>
                  <a:pt x="9679615" y="424158"/>
                </a:cubicBezTo>
                <a:cubicBezTo>
                  <a:pt x="9682343" y="430298"/>
                  <a:pt x="9686163" y="433367"/>
                  <a:pt x="9691075" y="433367"/>
                </a:cubicBezTo>
                <a:lnTo>
                  <a:pt x="9791348" y="433367"/>
                </a:lnTo>
                <a:lnTo>
                  <a:pt x="9791348" y="556150"/>
                </a:lnTo>
                <a:cubicBezTo>
                  <a:pt x="9781252" y="561607"/>
                  <a:pt x="9770338" y="565700"/>
                  <a:pt x="9758605" y="568429"/>
                </a:cubicBezTo>
                <a:cubicBezTo>
                  <a:pt x="9746873" y="571157"/>
                  <a:pt x="9735004" y="572522"/>
                  <a:pt x="9722998" y="572522"/>
                </a:cubicBezTo>
                <a:cubicBezTo>
                  <a:pt x="9698442" y="572522"/>
                  <a:pt x="9676000" y="568565"/>
                  <a:pt x="9655672" y="560652"/>
                </a:cubicBezTo>
                <a:cubicBezTo>
                  <a:pt x="9635345" y="552740"/>
                  <a:pt x="9617950" y="541007"/>
                  <a:pt x="9603489" y="525455"/>
                </a:cubicBezTo>
                <a:cubicBezTo>
                  <a:pt x="9589028" y="509902"/>
                  <a:pt x="9577773" y="490598"/>
                  <a:pt x="9569724" y="467542"/>
                </a:cubicBezTo>
                <a:cubicBezTo>
                  <a:pt x="9561675" y="444486"/>
                  <a:pt x="9557650" y="417815"/>
                  <a:pt x="9557650" y="387528"/>
                </a:cubicBezTo>
                <a:cubicBezTo>
                  <a:pt x="9557650" y="359970"/>
                  <a:pt x="9561607" y="334800"/>
                  <a:pt x="9569519" y="312016"/>
                </a:cubicBezTo>
                <a:cubicBezTo>
                  <a:pt x="9577432" y="289233"/>
                  <a:pt x="9588755" y="269724"/>
                  <a:pt x="9603489" y="253490"/>
                </a:cubicBezTo>
                <a:cubicBezTo>
                  <a:pt x="9618223" y="237255"/>
                  <a:pt x="9635959" y="224704"/>
                  <a:pt x="9656695" y="215836"/>
                </a:cubicBezTo>
                <a:cubicBezTo>
                  <a:pt x="9677432" y="206969"/>
                  <a:pt x="9700624" y="202535"/>
                  <a:pt x="9726272" y="202535"/>
                </a:cubicBezTo>
                <a:cubicBezTo>
                  <a:pt x="9750283" y="202535"/>
                  <a:pt x="9771361" y="204990"/>
                  <a:pt x="9789506" y="209902"/>
                </a:cubicBezTo>
                <a:cubicBezTo>
                  <a:pt x="9807650" y="214813"/>
                  <a:pt x="9823271" y="220134"/>
                  <a:pt x="9836368" y="225864"/>
                </a:cubicBezTo>
                <a:cubicBezTo>
                  <a:pt x="9849465" y="231594"/>
                  <a:pt x="9859970" y="236914"/>
                  <a:pt x="9867882" y="241825"/>
                </a:cubicBezTo>
                <a:cubicBezTo>
                  <a:pt x="9875795" y="246737"/>
                  <a:pt x="9881525" y="249192"/>
                  <a:pt x="9885072" y="249192"/>
                </a:cubicBezTo>
                <a:cubicBezTo>
                  <a:pt x="9887528" y="249192"/>
                  <a:pt x="9889642" y="248510"/>
                  <a:pt x="9891416" y="247146"/>
                </a:cubicBezTo>
                <a:cubicBezTo>
                  <a:pt x="9893189" y="245782"/>
                  <a:pt x="9894690" y="243394"/>
                  <a:pt x="9895918" y="239984"/>
                </a:cubicBezTo>
                <a:cubicBezTo>
                  <a:pt x="9897146" y="236573"/>
                  <a:pt x="9898101" y="232003"/>
                  <a:pt x="9898783" y="226273"/>
                </a:cubicBezTo>
                <a:cubicBezTo>
                  <a:pt x="9899465" y="220543"/>
                  <a:pt x="9899806" y="213722"/>
                  <a:pt x="9899806" y="205809"/>
                </a:cubicBezTo>
                <a:cubicBezTo>
                  <a:pt x="9899806" y="192166"/>
                  <a:pt x="9898988" y="181866"/>
                  <a:pt x="9897350" y="174909"/>
                </a:cubicBezTo>
                <a:cubicBezTo>
                  <a:pt x="9895713" y="167951"/>
                  <a:pt x="9893053" y="162562"/>
                  <a:pt x="9889370" y="158742"/>
                </a:cubicBezTo>
                <a:cubicBezTo>
                  <a:pt x="9885686" y="154922"/>
                  <a:pt x="9879206" y="150420"/>
                  <a:pt x="9869929" y="145236"/>
                </a:cubicBezTo>
                <a:cubicBezTo>
                  <a:pt x="9860652" y="140052"/>
                  <a:pt x="9848987" y="135209"/>
                  <a:pt x="9834936" y="130707"/>
                </a:cubicBezTo>
                <a:cubicBezTo>
                  <a:pt x="9820884" y="126205"/>
                  <a:pt x="9804444" y="122385"/>
                  <a:pt x="9785618" y="119247"/>
                </a:cubicBezTo>
                <a:cubicBezTo>
                  <a:pt x="9766791" y="116109"/>
                  <a:pt x="9745918" y="114540"/>
                  <a:pt x="9722998" y="114540"/>
                </a:cubicBezTo>
                <a:close/>
                <a:moveTo>
                  <a:pt x="10705934" y="114131"/>
                </a:moveTo>
                <a:cubicBezTo>
                  <a:pt x="10663914" y="114131"/>
                  <a:pt x="10627011" y="120543"/>
                  <a:pt x="10595224" y="133367"/>
                </a:cubicBezTo>
                <a:cubicBezTo>
                  <a:pt x="10563437" y="146191"/>
                  <a:pt x="10536766" y="164608"/>
                  <a:pt x="10515210" y="188619"/>
                </a:cubicBezTo>
                <a:cubicBezTo>
                  <a:pt x="10493655" y="212630"/>
                  <a:pt x="10477420" y="241757"/>
                  <a:pt x="10466506" y="276000"/>
                </a:cubicBezTo>
                <a:cubicBezTo>
                  <a:pt x="10455592" y="310243"/>
                  <a:pt x="10450135" y="348783"/>
                  <a:pt x="10450135" y="391621"/>
                </a:cubicBezTo>
                <a:cubicBezTo>
                  <a:pt x="10450135" y="438279"/>
                  <a:pt x="10455251" y="478661"/>
                  <a:pt x="10465483" y="512767"/>
                </a:cubicBezTo>
                <a:cubicBezTo>
                  <a:pt x="10475715" y="546873"/>
                  <a:pt x="10491063" y="574977"/>
                  <a:pt x="10511527" y="597078"/>
                </a:cubicBezTo>
                <a:cubicBezTo>
                  <a:pt x="10531991" y="619179"/>
                  <a:pt x="10557571" y="635618"/>
                  <a:pt x="10588266" y="646396"/>
                </a:cubicBezTo>
                <a:cubicBezTo>
                  <a:pt x="10618962" y="657174"/>
                  <a:pt x="10654910" y="662563"/>
                  <a:pt x="10696111" y="662563"/>
                </a:cubicBezTo>
                <a:cubicBezTo>
                  <a:pt x="10737857" y="662563"/>
                  <a:pt x="10774624" y="656219"/>
                  <a:pt x="10806411" y="643531"/>
                </a:cubicBezTo>
                <a:cubicBezTo>
                  <a:pt x="10838198" y="630844"/>
                  <a:pt x="10864870" y="612426"/>
                  <a:pt x="10886425" y="588279"/>
                </a:cubicBezTo>
                <a:cubicBezTo>
                  <a:pt x="10907980" y="564131"/>
                  <a:pt x="10924215" y="534732"/>
                  <a:pt x="10935129" y="500080"/>
                </a:cubicBezTo>
                <a:cubicBezTo>
                  <a:pt x="10946043" y="465427"/>
                  <a:pt x="10951500" y="426137"/>
                  <a:pt x="10951500" y="382207"/>
                </a:cubicBezTo>
                <a:cubicBezTo>
                  <a:pt x="10951500" y="336368"/>
                  <a:pt x="10946248" y="296600"/>
                  <a:pt x="10935743" y="262903"/>
                </a:cubicBezTo>
                <a:cubicBezTo>
                  <a:pt x="10925238" y="229206"/>
                  <a:pt x="10909686" y="201307"/>
                  <a:pt x="10889085" y="179206"/>
                </a:cubicBezTo>
                <a:cubicBezTo>
                  <a:pt x="10868485" y="157105"/>
                  <a:pt x="10842837" y="140734"/>
                  <a:pt x="10812141" y="130093"/>
                </a:cubicBezTo>
                <a:cubicBezTo>
                  <a:pt x="10781445" y="119452"/>
                  <a:pt x="10746043" y="114131"/>
                  <a:pt x="10705934" y="114131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2" descr="Logo Trường Đại học Kinh tế Tài chính TP.HCM | Kinh tế, Tài chính, Kính">
            <a:extLst>
              <a:ext uri="{FF2B5EF4-FFF2-40B4-BE49-F238E27FC236}">
                <a16:creationId xmlns="" xmlns:a16="http://schemas.microsoft.com/office/drawing/2014/main" id="{442A4BE4-184A-4EB1-B670-97400A37E0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173621"/>
            <a:ext cx="1574157" cy="1574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object 4">
            <a:extLst>
              <a:ext uri="{FF2B5EF4-FFF2-40B4-BE49-F238E27FC236}">
                <a16:creationId xmlns="" xmlns:a16="http://schemas.microsoft.com/office/drawing/2014/main" id="{084FC1D4-956F-4E75-963A-8A94C16DE659}"/>
              </a:ext>
            </a:extLst>
          </p:cNvPr>
          <p:cNvSpPr txBox="1"/>
          <p:nvPr/>
        </p:nvSpPr>
        <p:spPr>
          <a:xfrm>
            <a:off x="332739" y="2336800"/>
            <a:ext cx="11526521" cy="3606115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0" tIns="101600" rIns="0" bIns="0" rtlCol="0">
            <a:spAutoFit/>
          </a:bodyPr>
          <a:lstStyle/>
          <a:p>
            <a:pPr marL="584200" indent="-571500">
              <a:spcBef>
                <a:spcPts val="800"/>
              </a:spcBef>
              <a:buFont typeface="Wingdings" panose="05000000000000000000" pitchFamily="2" charset="2"/>
              <a:buChar char="v"/>
            </a:pPr>
            <a:r>
              <a:rPr lang="en-US" sz="3600" b="1" spc="-10" dirty="0">
                <a:ln>
                  <a:solidFill>
                    <a:srgbClr val="FFFF00"/>
                  </a:solidFill>
                </a:ln>
                <a:solidFill>
                  <a:schemeClr val="tx1"/>
                </a:solidFill>
                <a:latin typeface="Arial Black" panose="020B0A04020102020204" pitchFamily="34" charset="0"/>
                <a:cs typeface="Calibri"/>
              </a:rPr>
              <a:t> </a:t>
            </a:r>
            <a:r>
              <a:rPr lang="en-US" sz="3600" b="1" dirty="0">
                <a:ln>
                  <a:solidFill>
                    <a:srgbClr val="FFFF00"/>
                  </a:solidFill>
                </a:ln>
                <a:solidFill>
                  <a:schemeClr val="tx1"/>
                </a:solidFill>
                <a:latin typeface="Arial Black" panose="020B0A04020102020204" pitchFamily="34" charset="0"/>
                <a:cs typeface="Calibri"/>
              </a:rPr>
              <a:t>It </a:t>
            </a:r>
            <a:r>
              <a:rPr lang="en-US" sz="3600" b="1" spc="-5" dirty="0">
                <a:ln>
                  <a:solidFill>
                    <a:srgbClr val="FFFF00"/>
                  </a:solidFill>
                </a:ln>
                <a:solidFill>
                  <a:schemeClr val="tx1"/>
                </a:solidFill>
                <a:latin typeface="Arial Black" panose="020B0A04020102020204" pitchFamily="34" charset="0"/>
                <a:cs typeface="Calibri"/>
              </a:rPr>
              <a:t>has the ability </a:t>
            </a:r>
            <a:r>
              <a:rPr lang="en-US" sz="3600" b="1" dirty="0">
                <a:ln>
                  <a:solidFill>
                    <a:srgbClr val="FFFF00"/>
                  </a:solidFill>
                </a:ln>
                <a:solidFill>
                  <a:schemeClr val="tx1"/>
                </a:solidFill>
                <a:latin typeface="Arial Black" panose="020B0A04020102020204" pitchFamily="34" charset="0"/>
                <a:cs typeface="Calibri"/>
              </a:rPr>
              <a:t>to </a:t>
            </a:r>
            <a:r>
              <a:rPr lang="en-US" sz="3600" b="1" spc="-5" dirty="0">
                <a:ln>
                  <a:solidFill>
                    <a:srgbClr val="FFFF00"/>
                  </a:solidFill>
                </a:ln>
                <a:solidFill>
                  <a:schemeClr val="tx1"/>
                </a:solidFill>
                <a:latin typeface="Arial Black" panose="020B0A04020102020204" pitchFamily="34" charset="0"/>
                <a:cs typeface="Calibri"/>
              </a:rPr>
              <a:t>leverage </a:t>
            </a:r>
            <a:r>
              <a:rPr lang="en-US" sz="3600" b="1" spc="-10" dirty="0">
                <a:ln>
                  <a:solidFill>
                    <a:srgbClr val="FFFF00"/>
                  </a:solidFill>
                </a:ln>
                <a:solidFill>
                  <a:schemeClr val="tx1"/>
                </a:solidFill>
                <a:latin typeface="Arial Black" panose="020B0A04020102020204" pitchFamily="34" charset="0"/>
                <a:cs typeface="Calibri"/>
              </a:rPr>
              <a:t>existing </a:t>
            </a:r>
            <a:r>
              <a:rPr lang="en-US" sz="3600" b="1" spc="-5" dirty="0">
                <a:ln>
                  <a:solidFill>
                    <a:srgbClr val="FFFF00"/>
                  </a:solidFill>
                </a:ln>
                <a:solidFill>
                  <a:schemeClr val="tx1"/>
                </a:solidFill>
                <a:latin typeface="Arial Black" panose="020B0A04020102020204" pitchFamily="34" charset="0"/>
                <a:cs typeface="Calibri"/>
              </a:rPr>
              <a:t>image</a:t>
            </a:r>
            <a:r>
              <a:rPr lang="en-US" sz="3600" b="1" dirty="0">
                <a:ln>
                  <a:solidFill>
                    <a:srgbClr val="FFFF00"/>
                  </a:solidFill>
                </a:ln>
                <a:solidFill>
                  <a:schemeClr val="tx1"/>
                </a:solidFill>
                <a:latin typeface="Arial Black" panose="020B0A04020102020204" pitchFamily="34" charset="0"/>
                <a:cs typeface="Calibri"/>
              </a:rPr>
              <a:t> </a:t>
            </a:r>
            <a:r>
              <a:rPr sz="3600" b="1" spc="-10" dirty="0">
                <a:ln>
                  <a:solidFill>
                    <a:srgbClr val="FFFF00"/>
                  </a:solidFill>
                </a:ln>
                <a:solidFill>
                  <a:schemeClr val="tx1"/>
                </a:solidFill>
                <a:latin typeface="Arial Black" panose="020B0A04020102020204" pitchFamily="34" charset="0"/>
                <a:cs typeface="Calibri"/>
              </a:rPr>
              <a:t>acquisition</a:t>
            </a:r>
            <a:r>
              <a:rPr sz="3600" b="1" spc="-25" dirty="0">
                <a:ln>
                  <a:solidFill>
                    <a:srgbClr val="FFFF00"/>
                  </a:solidFill>
                </a:ln>
                <a:solidFill>
                  <a:schemeClr val="tx1"/>
                </a:solidFill>
                <a:latin typeface="Arial Black" panose="020B0A04020102020204" pitchFamily="34" charset="0"/>
                <a:cs typeface="Calibri"/>
              </a:rPr>
              <a:t> </a:t>
            </a:r>
            <a:r>
              <a:rPr sz="3600" b="1" spc="-10" dirty="0">
                <a:ln>
                  <a:solidFill>
                    <a:srgbClr val="FFFF00"/>
                  </a:solidFill>
                </a:ln>
                <a:solidFill>
                  <a:schemeClr val="tx1"/>
                </a:solidFill>
                <a:latin typeface="Arial Black" panose="020B0A04020102020204" pitchFamily="34" charset="0"/>
                <a:cs typeface="Calibri"/>
              </a:rPr>
              <a:t>equipment.</a:t>
            </a:r>
            <a:endParaRPr sz="3600" b="1" dirty="0">
              <a:ln>
                <a:solidFill>
                  <a:srgbClr val="FFFF00"/>
                </a:solidFill>
              </a:ln>
              <a:solidFill>
                <a:schemeClr val="tx1"/>
              </a:solidFill>
              <a:latin typeface="Arial Black" panose="020B0A04020102020204" pitchFamily="34" charset="0"/>
              <a:cs typeface="Calibri"/>
            </a:endParaRPr>
          </a:p>
          <a:p>
            <a:pPr marL="584200" marR="5080" indent="-571500">
              <a:lnSpc>
                <a:spcPct val="100000"/>
              </a:lnSpc>
              <a:spcBef>
                <a:spcPts val="700"/>
              </a:spcBef>
              <a:buFont typeface="Wingdings" panose="05000000000000000000" pitchFamily="2" charset="2"/>
              <a:buChar char="v"/>
              <a:tabLst>
                <a:tab pos="478790" algn="l"/>
                <a:tab pos="1114425" algn="l"/>
                <a:tab pos="2190750" algn="l"/>
                <a:tab pos="3352165" algn="l"/>
                <a:tab pos="4258945" algn="l"/>
                <a:tab pos="5405755" algn="l"/>
                <a:tab pos="6195060" algn="l"/>
                <a:tab pos="6633209" algn="l"/>
              </a:tabLst>
            </a:pPr>
            <a:r>
              <a:rPr sz="3600" b="1" spc="-10" dirty="0">
                <a:ln>
                  <a:solidFill>
                    <a:srgbClr val="FFFF00"/>
                  </a:solidFill>
                </a:ln>
                <a:solidFill>
                  <a:schemeClr val="tx1"/>
                </a:solidFill>
                <a:latin typeface="Arial Black" panose="020B0A04020102020204" pitchFamily="34" charset="0"/>
                <a:cs typeface="Calibri"/>
              </a:rPr>
              <a:t>I</a:t>
            </a:r>
            <a:r>
              <a:rPr sz="3600" b="1" dirty="0">
                <a:ln>
                  <a:solidFill>
                    <a:srgbClr val="FFFF00"/>
                  </a:solidFill>
                </a:ln>
                <a:solidFill>
                  <a:schemeClr val="tx1"/>
                </a:solidFill>
                <a:latin typeface="Arial Black" panose="020B0A04020102020204" pitchFamily="34" charset="0"/>
                <a:cs typeface="Calibri"/>
              </a:rPr>
              <a:t>t	can</a:t>
            </a:r>
            <a:r>
              <a:rPr lang="en-US" sz="3600" b="1" dirty="0">
                <a:ln>
                  <a:solidFill>
                    <a:srgbClr val="FFFF00"/>
                  </a:solidFill>
                </a:ln>
                <a:solidFill>
                  <a:schemeClr val="tx1"/>
                </a:solidFill>
                <a:latin typeface="Arial Black" panose="020B0A04020102020204" pitchFamily="34" charset="0"/>
                <a:cs typeface="Calibri"/>
              </a:rPr>
              <a:t> </a:t>
            </a:r>
            <a:r>
              <a:rPr sz="3600" b="1" dirty="0">
                <a:ln>
                  <a:solidFill>
                    <a:srgbClr val="FFFF00"/>
                  </a:solidFill>
                </a:ln>
                <a:solidFill>
                  <a:schemeClr val="tx1"/>
                </a:solidFill>
                <a:latin typeface="Arial Black" panose="020B0A04020102020204" pitchFamily="34" charset="0"/>
                <a:cs typeface="Calibri"/>
              </a:rPr>
              <a:t>s</a:t>
            </a:r>
            <a:r>
              <a:rPr sz="3600" b="1" spc="-5" dirty="0">
                <a:ln>
                  <a:solidFill>
                    <a:srgbClr val="FFFF00"/>
                  </a:solidFill>
                </a:ln>
                <a:solidFill>
                  <a:schemeClr val="tx1"/>
                </a:solidFill>
                <a:latin typeface="Arial Black" panose="020B0A04020102020204" pitchFamily="34" charset="0"/>
                <a:cs typeface="Calibri"/>
              </a:rPr>
              <a:t>e</a:t>
            </a:r>
            <a:r>
              <a:rPr sz="3600" b="1" dirty="0">
                <a:ln>
                  <a:solidFill>
                    <a:srgbClr val="FFFF00"/>
                  </a:solidFill>
                </a:ln>
                <a:solidFill>
                  <a:schemeClr val="tx1"/>
                </a:solidFill>
                <a:latin typeface="Arial Black" panose="020B0A04020102020204" pitchFamily="34" charset="0"/>
                <a:cs typeface="Calibri"/>
              </a:rPr>
              <a:t>a</a:t>
            </a:r>
            <a:r>
              <a:rPr sz="3600" b="1" spc="-10" dirty="0">
                <a:ln>
                  <a:solidFill>
                    <a:srgbClr val="FFFF00"/>
                  </a:solidFill>
                </a:ln>
                <a:solidFill>
                  <a:schemeClr val="tx1"/>
                </a:solidFill>
                <a:latin typeface="Arial Black" panose="020B0A04020102020204" pitchFamily="34" charset="0"/>
                <a:cs typeface="Calibri"/>
              </a:rPr>
              <a:t>r</a:t>
            </a:r>
            <a:r>
              <a:rPr sz="3600" b="1" dirty="0">
                <a:ln>
                  <a:solidFill>
                    <a:srgbClr val="FFFF00"/>
                  </a:solidFill>
                </a:ln>
                <a:solidFill>
                  <a:schemeClr val="tx1"/>
                </a:solidFill>
                <a:latin typeface="Arial Black" panose="020B0A04020102020204" pitchFamily="34" charset="0"/>
                <a:cs typeface="Calibri"/>
              </a:rPr>
              <a:t>ch</a:t>
            </a:r>
            <a:r>
              <a:rPr lang="en-US" sz="3600" b="1" dirty="0">
                <a:ln>
                  <a:solidFill>
                    <a:srgbClr val="FFFF00"/>
                  </a:solidFill>
                </a:ln>
                <a:solidFill>
                  <a:schemeClr val="tx1"/>
                </a:solidFill>
                <a:latin typeface="Arial Black" panose="020B0A04020102020204" pitchFamily="34" charset="0"/>
                <a:cs typeface="Calibri"/>
              </a:rPr>
              <a:t> </a:t>
            </a:r>
            <a:r>
              <a:rPr sz="3600" b="1" dirty="0">
                <a:ln>
                  <a:solidFill>
                    <a:srgbClr val="FFFF00"/>
                  </a:solidFill>
                </a:ln>
                <a:solidFill>
                  <a:schemeClr val="tx1"/>
                </a:solidFill>
                <a:latin typeface="Arial Black" panose="020B0A04020102020204" pitchFamily="34" charset="0"/>
                <a:cs typeface="Calibri"/>
              </a:rPr>
              <a:t>agai</a:t>
            </a:r>
            <a:r>
              <a:rPr sz="3600" b="1" spc="-15" dirty="0">
                <a:ln>
                  <a:solidFill>
                    <a:srgbClr val="FFFF00"/>
                  </a:solidFill>
                </a:ln>
                <a:solidFill>
                  <a:schemeClr val="tx1"/>
                </a:solidFill>
                <a:latin typeface="Arial Black" panose="020B0A04020102020204" pitchFamily="34" charset="0"/>
                <a:cs typeface="Calibri"/>
              </a:rPr>
              <a:t>n</a:t>
            </a:r>
            <a:r>
              <a:rPr sz="3600" b="1" dirty="0">
                <a:ln>
                  <a:solidFill>
                    <a:srgbClr val="FFFF00"/>
                  </a:solidFill>
                </a:ln>
                <a:solidFill>
                  <a:schemeClr val="tx1"/>
                </a:solidFill>
                <a:latin typeface="Arial Black" panose="020B0A04020102020204" pitchFamily="34" charset="0"/>
                <a:cs typeface="Calibri"/>
              </a:rPr>
              <a:t>st	</a:t>
            </a:r>
            <a:r>
              <a:rPr sz="3600" b="1" spc="-10" dirty="0">
                <a:ln>
                  <a:solidFill>
                    <a:srgbClr val="FFFF00"/>
                  </a:solidFill>
                </a:ln>
                <a:solidFill>
                  <a:schemeClr val="tx1"/>
                </a:solidFill>
                <a:latin typeface="Arial Black" panose="020B0A04020102020204" pitchFamily="34" charset="0"/>
                <a:cs typeface="Calibri"/>
              </a:rPr>
              <a:t>s</a:t>
            </a:r>
            <a:r>
              <a:rPr sz="3600" b="1" dirty="0">
                <a:ln>
                  <a:solidFill>
                    <a:srgbClr val="FFFF00"/>
                  </a:solidFill>
                </a:ln>
                <a:solidFill>
                  <a:schemeClr val="tx1"/>
                </a:solidFill>
                <a:latin typeface="Arial Black" panose="020B0A04020102020204" pitchFamily="34" charset="0"/>
                <a:cs typeface="Calibri"/>
              </a:rPr>
              <a:t>tat</a:t>
            </a:r>
            <a:r>
              <a:rPr sz="3600" b="1" spc="-15" dirty="0">
                <a:ln>
                  <a:solidFill>
                    <a:srgbClr val="FFFF00"/>
                  </a:solidFill>
                </a:ln>
                <a:solidFill>
                  <a:schemeClr val="tx1"/>
                </a:solidFill>
                <a:latin typeface="Arial Black" panose="020B0A04020102020204" pitchFamily="34" charset="0"/>
                <a:cs typeface="Calibri"/>
              </a:rPr>
              <a:t>i</a:t>
            </a:r>
            <a:r>
              <a:rPr sz="3600" b="1" dirty="0">
                <a:ln>
                  <a:solidFill>
                    <a:srgbClr val="FFFF00"/>
                  </a:solidFill>
                </a:ln>
                <a:solidFill>
                  <a:schemeClr val="tx1"/>
                </a:solidFill>
                <a:latin typeface="Arial Black" panose="020B0A04020102020204" pitchFamily="34" charset="0"/>
                <a:cs typeface="Calibri"/>
              </a:rPr>
              <a:t>c	</a:t>
            </a:r>
            <a:r>
              <a:rPr sz="3600" b="1" spc="-5" dirty="0">
                <a:ln>
                  <a:solidFill>
                    <a:srgbClr val="FFFF00"/>
                  </a:solidFill>
                </a:ln>
                <a:solidFill>
                  <a:schemeClr val="tx1"/>
                </a:solidFill>
                <a:latin typeface="Arial Black" panose="020B0A04020102020204" pitchFamily="34" charset="0"/>
                <a:cs typeface="Calibri"/>
              </a:rPr>
              <a:t>i</a:t>
            </a:r>
            <a:r>
              <a:rPr sz="3600" b="1" spc="-10" dirty="0">
                <a:ln>
                  <a:solidFill>
                    <a:srgbClr val="FFFF00"/>
                  </a:solidFill>
                </a:ln>
                <a:solidFill>
                  <a:schemeClr val="tx1"/>
                </a:solidFill>
                <a:latin typeface="Arial Black" panose="020B0A04020102020204" pitchFamily="34" charset="0"/>
                <a:cs typeface="Calibri"/>
              </a:rPr>
              <a:t>m</a:t>
            </a:r>
            <a:r>
              <a:rPr sz="3600" b="1" dirty="0">
                <a:ln>
                  <a:solidFill>
                    <a:srgbClr val="FFFF00"/>
                  </a:solidFill>
                </a:ln>
                <a:solidFill>
                  <a:schemeClr val="tx1"/>
                </a:solidFill>
                <a:latin typeface="Arial Black" panose="020B0A04020102020204" pitchFamily="34" charset="0"/>
                <a:cs typeface="Calibri"/>
              </a:rPr>
              <a:t>ag</a:t>
            </a:r>
            <a:r>
              <a:rPr sz="3600" b="1" spc="-5" dirty="0">
                <a:ln>
                  <a:solidFill>
                    <a:srgbClr val="FFFF00"/>
                  </a:solidFill>
                </a:ln>
                <a:solidFill>
                  <a:schemeClr val="tx1"/>
                </a:solidFill>
                <a:latin typeface="Arial Black" panose="020B0A04020102020204" pitchFamily="34" charset="0"/>
                <a:cs typeface="Calibri"/>
              </a:rPr>
              <a:t>e</a:t>
            </a:r>
            <a:r>
              <a:rPr sz="3600" b="1" dirty="0">
                <a:ln>
                  <a:solidFill>
                    <a:srgbClr val="FFFF00"/>
                  </a:solidFill>
                </a:ln>
                <a:solidFill>
                  <a:schemeClr val="tx1"/>
                </a:solidFill>
                <a:latin typeface="Arial Black" panose="020B0A04020102020204" pitchFamily="34" charset="0"/>
                <a:cs typeface="Calibri"/>
              </a:rPr>
              <a:t>s</a:t>
            </a:r>
            <a:r>
              <a:rPr lang="en-US" sz="3600" b="1" dirty="0">
                <a:ln>
                  <a:solidFill>
                    <a:srgbClr val="FFFF00"/>
                  </a:solidFill>
                </a:ln>
                <a:solidFill>
                  <a:schemeClr val="tx1"/>
                </a:solidFill>
                <a:latin typeface="Arial Black" panose="020B0A04020102020204" pitchFamily="34" charset="0"/>
                <a:cs typeface="Calibri"/>
              </a:rPr>
              <a:t> </a:t>
            </a:r>
            <a:r>
              <a:rPr sz="3600" b="1" dirty="0">
                <a:ln>
                  <a:solidFill>
                    <a:srgbClr val="FFFF00"/>
                  </a:solidFill>
                </a:ln>
                <a:solidFill>
                  <a:schemeClr val="tx1"/>
                </a:solidFill>
                <a:latin typeface="Arial Black" panose="020B0A04020102020204" pitchFamily="34" charset="0"/>
                <a:cs typeface="Calibri"/>
              </a:rPr>
              <a:t>s</a:t>
            </a:r>
            <a:r>
              <a:rPr sz="3600" b="1" spc="-15" dirty="0">
                <a:ln>
                  <a:solidFill>
                    <a:srgbClr val="FFFF00"/>
                  </a:solidFill>
                </a:ln>
                <a:solidFill>
                  <a:schemeClr val="tx1"/>
                </a:solidFill>
                <a:latin typeface="Arial Black" panose="020B0A04020102020204" pitchFamily="34" charset="0"/>
                <a:cs typeface="Calibri"/>
              </a:rPr>
              <a:t>u</a:t>
            </a:r>
            <a:r>
              <a:rPr sz="3600" b="1" dirty="0">
                <a:ln>
                  <a:solidFill>
                    <a:srgbClr val="FFFF00"/>
                  </a:solidFill>
                </a:ln>
                <a:solidFill>
                  <a:schemeClr val="tx1"/>
                </a:solidFill>
                <a:latin typeface="Arial Black" panose="020B0A04020102020204" pitchFamily="34" charset="0"/>
                <a:cs typeface="Calibri"/>
              </a:rPr>
              <a:t>ch</a:t>
            </a:r>
            <a:r>
              <a:rPr lang="en-US" sz="3600" b="1" dirty="0">
                <a:ln>
                  <a:solidFill>
                    <a:srgbClr val="FFFF00"/>
                  </a:solidFill>
                </a:ln>
                <a:solidFill>
                  <a:schemeClr val="tx1"/>
                </a:solidFill>
                <a:latin typeface="Arial Black" panose="020B0A04020102020204" pitchFamily="34" charset="0"/>
                <a:cs typeface="Calibri"/>
              </a:rPr>
              <a:t> </a:t>
            </a:r>
            <a:r>
              <a:rPr sz="3600" b="1" dirty="0">
                <a:ln>
                  <a:solidFill>
                    <a:srgbClr val="FFFF00"/>
                  </a:solidFill>
                </a:ln>
                <a:solidFill>
                  <a:schemeClr val="tx1"/>
                </a:solidFill>
                <a:latin typeface="Arial Black" panose="020B0A04020102020204" pitchFamily="34" charset="0"/>
                <a:cs typeface="Calibri"/>
              </a:rPr>
              <a:t>as</a:t>
            </a:r>
            <a:r>
              <a:rPr lang="en-US" sz="3600" b="1" dirty="0">
                <a:ln>
                  <a:solidFill>
                    <a:srgbClr val="FFFF00"/>
                  </a:solidFill>
                </a:ln>
                <a:solidFill>
                  <a:schemeClr val="tx1"/>
                </a:solidFill>
                <a:latin typeface="Arial Black" panose="020B0A04020102020204" pitchFamily="34" charset="0"/>
                <a:cs typeface="Calibri"/>
              </a:rPr>
              <a:t> </a:t>
            </a:r>
            <a:r>
              <a:rPr sz="3600" b="1" spc="-15" dirty="0">
                <a:ln>
                  <a:solidFill>
                    <a:srgbClr val="FFFF00"/>
                  </a:solidFill>
                </a:ln>
                <a:solidFill>
                  <a:schemeClr val="tx1"/>
                </a:solidFill>
                <a:latin typeface="Arial Black" panose="020B0A04020102020204" pitchFamily="34" charset="0"/>
                <a:cs typeface="Calibri"/>
              </a:rPr>
              <a:t>d</a:t>
            </a:r>
            <a:r>
              <a:rPr sz="3600" b="1" dirty="0">
                <a:ln>
                  <a:solidFill>
                    <a:srgbClr val="FFFF00"/>
                  </a:solidFill>
                </a:ln>
                <a:solidFill>
                  <a:schemeClr val="tx1"/>
                </a:solidFill>
                <a:latin typeface="Arial Black" panose="020B0A04020102020204" pitchFamily="34" charset="0"/>
                <a:cs typeface="Calibri"/>
              </a:rPr>
              <a:t>r</a:t>
            </a:r>
            <a:r>
              <a:rPr sz="3600" b="1" spc="-15" dirty="0">
                <a:ln>
                  <a:solidFill>
                    <a:srgbClr val="FFFF00"/>
                  </a:solidFill>
                </a:ln>
                <a:solidFill>
                  <a:schemeClr val="tx1"/>
                </a:solidFill>
                <a:latin typeface="Arial Black" panose="020B0A04020102020204" pitchFamily="34" charset="0"/>
                <a:cs typeface="Calibri"/>
              </a:rPr>
              <a:t>i</a:t>
            </a:r>
            <a:r>
              <a:rPr sz="3600" b="1" spc="-5" dirty="0">
                <a:ln>
                  <a:solidFill>
                    <a:srgbClr val="FFFF00"/>
                  </a:solidFill>
                </a:ln>
                <a:solidFill>
                  <a:schemeClr val="tx1"/>
                </a:solidFill>
                <a:latin typeface="Arial Black" panose="020B0A04020102020204" pitchFamily="34" charset="0"/>
                <a:cs typeface="Calibri"/>
              </a:rPr>
              <a:t>ve</a:t>
            </a:r>
            <a:r>
              <a:rPr sz="3600" b="1" dirty="0">
                <a:ln>
                  <a:solidFill>
                    <a:srgbClr val="FFFF00"/>
                  </a:solidFill>
                </a:ln>
                <a:solidFill>
                  <a:schemeClr val="tx1"/>
                </a:solidFill>
                <a:latin typeface="Arial Black" panose="020B0A04020102020204" pitchFamily="34" charset="0"/>
                <a:cs typeface="Calibri"/>
              </a:rPr>
              <a:t>r</a:t>
            </a:r>
            <a:r>
              <a:rPr sz="3600" b="1" spc="-10" dirty="0">
                <a:ln>
                  <a:solidFill>
                    <a:srgbClr val="FFFF00"/>
                  </a:solidFill>
                </a:ln>
                <a:solidFill>
                  <a:schemeClr val="tx1"/>
                </a:solidFill>
                <a:latin typeface="Arial Black" panose="020B0A04020102020204" pitchFamily="34" charset="0"/>
                <a:cs typeface="Calibri"/>
              </a:rPr>
              <a:t>’</a:t>
            </a:r>
            <a:r>
              <a:rPr sz="3600" b="1" dirty="0">
                <a:ln>
                  <a:solidFill>
                    <a:srgbClr val="FFFF00"/>
                  </a:solidFill>
                </a:ln>
                <a:solidFill>
                  <a:schemeClr val="tx1"/>
                </a:solidFill>
                <a:latin typeface="Arial Black" panose="020B0A04020102020204" pitchFamily="34" charset="0"/>
                <a:cs typeface="Calibri"/>
              </a:rPr>
              <a:t>s  </a:t>
            </a:r>
            <a:r>
              <a:rPr sz="3600" b="1" spc="-10" dirty="0">
                <a:ln>
                  <a:solidFill>
                    <a:srgbClr val="FFFF00"/>
                  </a:solidFill>
                </a:ln>
                <a:solidFill>
                  <a:schemeClr val="tx1"/>
                </a:solidFill>
                <a:latin typeface="Arial Black" panose="020B0A04020102020204" pitchFamily="34" charset="0"/>
                <a:cs typeface="Calibri"/>
              </a:rPr>
              <a:t>license</a:t>
            </a:r>
            <a:r>
              <a:rPr sz="3600" b="1" spc="-15" dirty="0">
                <a:ln>
                  <a:solidFill>
                    <a:srgbClr val="FFFF00"/>
                  </a:solidFill>
                </a:ln>
                <a:solidFill>
                  <a:schemeClr val="tx1"/>
                </a:solidFill>
                <a:latin typeface="Arial Black" panose="020B0A04020102020204" pitchFamily="34" charset="0"/>
                <a:cs typeface="Calibri"/>
              </a:rPr>
              <a:t> </a:t>
            </a:r>
            <a:r>
              <a:rPr sz="3600" b="1" spc="-10" dirty="0">
                <a:ln>
                  <a:solidFill>
                    <a:srgbClr val="FFFF00"/>
                  </a:solidFill>
                </a:ln>
                <a:solidFill>
                  <a:schemeClr val="tx1"/>
                </a:solidFill>
                <a:latin typeface="Arial Black" panose="020B0A04020102020204" pitchFamily="34" charset="0"/>
                <a:cs typeface="Calibri"/>
              </a:rPr>
              <a:t>photographs.</a:t>
            </a:r>
            <a:endParaRPr sz="3600" b="1" dirty="0">
              <a:ln>
                <a:solidFill>
                  <a:srgbClr val="FFFF00"/>
                </a:solidFill>
              </a:ln>
              <a:solidFill>
                <a:schemeClr val="tx1"/>
              </a:solidFill>
              <a:latin typeface="Arial Black" panose="020B0A04020102020204" pitchFamily="34" charset="0"/>
              <a:cs typeface="Calibri"/>
            </a:endParaRPr>
          </a:p>
          <a:p>
            <a:pPr marL="584200" marR="5080" indent="-571500">
              <a:lnSpc>
                <a:spcPct val="100000"/>
              </a:lnSpc>
              <a:spcBef>
                <a:spcPts val="690"/>
              </a:spcBef>
              <a:buFont typeface="Wingdings" panose="05000000000000000000" pitchFamily="2" charset="2"/>
              <a:buChar char="v"/>
            </a:pPr>
            <a:r>
              <a:rPr sz="3600" b="1" dirty="0">
                <a:ln>
                  <a:solidFill>
                    <a:srgbClr val="FFFF00"/>
                  </a:solidFill>
                </a:ln>
                <a:solidFill>
                  <a:schemeClr val="tx1"/>
                </a:solidFill>
                <a:latin typeface="Arial Black" panose="020B0A04020102020204" pitchFamily="34" charset="0"/>
                <a:cs typeface="Calibri"/>
              </a:rPr>
              <a:t>It</a:t>
            </a:r>
            <a:r>
              <a:rPr sz="3600" b="1" spc="120" dirty="0">
                <a:ln>
                  <a:solidFill>
                    <a:srgbClr val="FFFF00"/>
                  </a:solidFill>
                </a:ln>
                <a:solidFill>
                  <a:schemeClr val="tx1"/>
                </a:solidFill>
                <a:latin typeface="Arial Black" panose="020B0A04020102020204" pitchFamily="34" charset="0"/>
                <a:cs typeface="Calibri"/>
              </a:rPr>
              <a:t> </a:t>
            </a:r>
            <a:r>
              <a:rPr sz="3600" b="1" spc="-5" dirty="0">
                <a:ln>
                  <a:solidFill>
                    <a:srgbClr val="FFFF00"/>
                  </a:solidFill>
                </a:ln>
                <a:solidFill>
                  <a:schemeClr val="tx1"/>
                </a:solidFill>
                <a:latin typeface="Arial Black" panose="020B0A04020102020204" pitchFamily="34" charset="0"/>
                <a:cs typeface="Calibri"/>
              </a:rPr>
              <a:t>is</a:t>
            </a:r>
            <a:r>
              <a:rPr sz="3600" b="1" spc="120" dirty="0">
                <a:ln>
                  <a:solidFill>
                    <a:srgbClr val="FFFF00"/>
                  </a:solidFill>
                </a:ln>
                <a:solidFill>
                  <a:schemeClr val="tx1"/>
                </a:solidFill>
                <a:latin typeface="Arial Black" panose="020B0A04020102020204" pitchFamily="34" charset="0"/>
                <a:cs typeface="Calibri"/>
              </a:rPr>
              <a:t> </a:t>
            </a:r>
            <a:r>
              <a:rPr sz="3600" b="1" spc="-5" dirty="0">
                <a:ln>
                  <a:solidFill>
                    <a:srgbClr val="FFFF00"/>
                  </a:solidFill>
                </a:ln>
                <a:solidFill>
                  <a:schemeClr val="tx1"/>
                </a:solidFill>
                <a:latin typeface="Arial Black" panose="020B0A04020102020204" pitchFamily="34" charset="0"/>
                <a:cs typeface="Calibri"/>
              </a:rPr>
              <a:t>the</a:t>
            </a:r>
            <a:r>
              <a:rPr sz="3600" b="1" spc="110" dirty="0">
                <a:ln>
                  <a:solidFill>
                    <a:srgbClr val="FFFF00"/>
                  </a:solidFill>
                </a:ln>
                <a:solidFill>
                  <a:schemeClr val="tx1"/>
                </a:solidFill>
                <a:latin typeface="Arial Black" panose="020B0A04020102020204" pitchFamily="34" charset="0"/>
                <a:cs typeface="Calibri"/>
              </a:rPr>
              <a:t> </a:t>
            </a:r>
            <a:r>
              <a:rPr sz="3600" b="1" spc="-5" dirty="0">
                <a:ln>
                  <a:solidFill>
                    <a:srgbClr val="FFFF00"/>
                  </a:solidFill>
                </a:ln>
                <a:solidFill>
                  <a:schemeClr val="tx1"/>
                </a:solidFill>
                <a:latin typeface="Arial Black" panose="020B0A04020102020204" pitchFamily="34" charset="0"/>
                <a:cs typeface="Calibri"/>
              </a:rPr>
              <a:t>only</a:t>
            </a:r>
            <a:r>
              <a:rPr sz="3600" b="1" spc="120" dirty="0">
                <a:ln>
                  <a:solidFill>
                    <a:srgbClr val="FFFF00"/>
                  </a:solidFill>
                </a:ln>
                <a:solidFill>
                  <a:schemeClr val="tx1"/>
                </a:solidFill>
                <a:latin typeface="Arial Black" panose="020B0A04020102020204" pitchFamily="34" charset="0"/>
                <a:cs typeface="Calibri"/>
              </a:rPr>
              <a:t> </a:t>
            </a:r>
            <a:r>
              <a:rPr sz="3600" b="1" spc="-10" dirty="0">
                <a:ln>
                  <a:solidFill>
                    <a:srgbClr val="FFFF00"/>
                  </a:solidFill>
                </a:ln>
                <a:solidFill>
                  <a:schemeClr val="tx1"/>
                </a:solidFill>
                <a:latin typeface="Arial Black" panose="020B0A04020102020204" pitchFamily="34" charset="0"/>
                <a:cs typeface="Calibri"/>
              </a:rPr>
              <a:t>biometric</a:t>
            </a:r>
            <a:r>
              <a:rPr sz="3600" b="1" spc="135" dirty="0">
                <a:ln>
                  <a:solidFill>
                    <a:srgbClr val="FFFF00"/>
                  </a:solidFill>
                </a:ln>
                <a:solidFill>
                  <a:schemeClr val="tx1"/>
                </a:solidFill>
                <a:latin typeface="Arial Black" panose="020B0A04020102020204" pitchFamily="34" charset="0"/>
                <a:cs typeface="Calibri"/>
              </a:rPr>
              <a:t> </a:t>
            </a:r>
            <a:r>
              <a:rPr sz="3600" b="1" spc="-5" dirty="0">
                <a:ln>
                  <a:solidFill>
                    <a:srgbClr val="FFFF00"/>
                  </a:solidFill>
                </a:ln>
                <a:solidFill>
                  <a:schemeClr val="tx1"/>
                </a:solidFill>
                <a:latin typeface="Arial Black" panose="020B0A04020102020204" pitchFamily="34" charset="0"/>
                <a:cs typeface="Calibri"/>
              </a:rPr>
              <a:t>able</a:t>
            </a:r>
            <a:r>
              <a:rPr sz="3600" b="1" spc="125" dirty="0">
                <a:ln>
                  <a:solidFill>
                    <a:srgbClr val="FFFF00"/>
                  </a:solidFill>
                </a:ln>
                <a:solidFill>
                  <a:schemeClr val="tx1"/>
                </a:solidFill>
                <a:latin typeface="Arial Black" panose="020B0A04020102020204" pitchFamily="34" charset="0"/>
                <a:cs typeface="Calibri"/>
              </a:rPr>
              <a:t> </a:t>
            </a:r>
            <a:r>
              <a:rPr sz="3600" b="1" spc="-5" dirty="0">
                <a:ln>
                  <a:solidFill>
                    <a:srgbClr val="FFFF00"/>
                  </a:solidFill>
                </a:ln>
                <a:solidFill>
                  <a:schemeClr val="tx1"/>
                </a:solidFill>
                <a:latin typeface="Arial Black" panose="020B0A04020102020204" pitchFamily="34" charset="0"/>
                <a:cs typeface="Calibri"/>
              </a:rPr>
              <a:t>to</a:t>
            </a:r>
            <a:r>
              <a:rPr sz="3600" b="1" spc="130" dirty="0">
                <a:ln>
                  <a:solidFill>
                    <a:srgbClr val="FFFF00"/>
                  </a:solidFill>
                </a:ln>
                <a:solidFill>
                  <a:schemeClr val="tx1"/>
                </a:solidFill>
                <a:latin typeface="Arial Black" panose="020B0A04020102020204" pitchFamily="34" charset="0"/>
                <a:cs typeface="Calibri"/>
              </a:rPr>
              <a:t> </a:t>
            </a:r>
            <a:r>
              <a:rPr sz="3600" b="1" spc="-5" dirty="0">
                <a:ln>
                  <a:solidFill>
                    <a:srgbClr val="FFFF00"/>
                  </a:solidFill>
                </a:ln>
                <a:solidFill>
                  <a:schemeClr val="tx1"/>
                </a:solidFill>
                <a:latin typeface="Arial Black" panose="020B0A04020102020204" pitchFamily="34" charset="0"/>
                <a:cs typeface="Calibri"/>
              </a:rPr>
              <a:t>operate</a:t>
            </a:r>
            <a:r>
              <a:rPr sz="3600" b="1" spc="120" dirty="0">
                <a:ln>
                  <a:solidFill>
                    <a:srgbClr val="FFFF00"/>
                  </a:solidFill>
                </a:ln>
                <a:solidFill>
                  <a:schemeClr val="tx1"/>
                </a:solidFill>
                <a:latin typeface="Arial Black" panose="020B0A04020102020204" pitchFamily="34" charset="0"/>
                <a:cs typeface="Calibri"/>
              </a:rPr>
              <a:t> </a:t>
            </a:r>
            <a:r>
              <a:rPr sz="3600" b="1" spc="-10" dirty="0">
                <a:ln>
                  <a:solidFill>
                    <a:srgbClr val="FFFF00"/>
                  </a:solidFill>
                </a:ln>
                <a:solidFill>
                  <a:schemeClr val="tx1"/>
                </a:solidFill>
                <a:latin typeface="Arial Black" panose="020B0A04020102020204" pitchFamily="34" charset="0"/>
                <a:cs typeface="Calibri"/>
              </a:rPr>
              <a:t>without</a:t>
            </a:r>
            <a:r>
              <a:rPr sz="3600" b="1" spc="120" dirty="0">
                <a:ln>
                  <a:solidFill>
                    <a:srgbClr val="FFFF00"/>
                  </a:solidFill>
                </a:ln>
                <a:solidFill>
                  <a:schemeClr val="tx1"/>
                </a:solidFill>
                <a:latin typeface="Arial Black" panose="020B0A04020102020204" pitchFamily="34" charset="0"/>
                <a:cs typeface="Calibri"/>
              </a:rPr>
              <a:t> </a:t>
            </a:r>
            <a:r>
              <a:rPr sz="3600" b="1" spc="-5" dirty="0">
                <a:ln>
                  <a:solidFill>
                    <a:srgbClr val="FFFF00"/>
                  </a:solidFill>
                </a:ln>
                <a:solidFill>
                  <a:schemeClr val="tx1"/>
                </a:solidFill>
                <a:latin typeface="Arial Black" panose="020B0A04020102020204" pitchFamily="34" charset="0"/>
                <a:cs typeface="Calibri"/>
              </a:rPr>
              <a:t>user </a:t>
            </a:r>
            <a:r>
              <a:rPr sz="3600" b="1" spc="-620" dirty="0">
                <a:ln>
                  <a:solidFill>
                    <a:srgbClr val="FFFF00"/>
                  </a:solidFill>
                </a:ln>
                <a:solidFill>
                  <a:schemeClr val="tx1"/>
                </a:solidFill>
                <a:latin typeface="Arial Black" panose="020B0A04020102020204" pitchFamily="34" charset="0"/>
                <a:cs typeface="Calibri"/>
              </a:rPr>
              <a:t> </a:t>
            </a:r>
            <a:r>
              <a:rPr sz="3600" b="1" spc="-5" dirty="0">
                <a:ln>
                  <a:solidFill>
                    <a:srgbClr val="FFFF00"/>
                  </a:solidFill>
                </a:ln>
                <a:solidFill>
                  <a:schemeClr val="tx1"/>
                </a:solidFill>
                <a:latin typeface="Arial Black" panose="020B0A04020102020204" pitchFamily="34" charset="0"/>
                <a:cs typeface="Calibri"/>
              </a:rPr>
              <a:t>cooperation.</a:t>
            </a:r>
            <a:endParaRPr sz="3600" b="1" dirty="0">
              <a:ln>
                <a:solidFill>
                  <a:srgbClr val="FFFF00"/>
                </a:solidFill>
              </a:ln>
              <a:solidFill>
                <a:schemeClr val="tx1"/>
              </a:solidFill>
              <a:latin typeface="Arial Black" panose="020B0A04020102020204" pitchFamily="34" charset="0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82686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uiExpand="1" build="p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43C26FF6-E9A2-43DA-9690-D2EBF54D4E5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82" t="20658" r="18986" b="26268"/>
          <a:stretch/>
        </p:blipFill>
        <p:spPr>
          <a:xfrm>
            <a:off x="1372996" y="4872534"/>
            <a:ext cx="1083733" cy="1041400"/>
          </a:xfrm>
          <a:prstGeom prst="ellipse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DDE27741-BD94-4D5A-B867-BD34590D9DE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20" t="15049" r="17206" b="26268"/>
          <a:stretch/>
        </p:blipFill>
        <p:spPr>
          <a:xfrm>
            <a:off x="3154156" y="4629402"/>
            <a:ext cx="1216026" cy="1151467"/>
          </a:xfrm>
          <a:prstGeom prst="ellipse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B8D5CE3D-C856-4C63-A26C-0FAAFFAC514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13" t="15049" r="23463" b="26268"/>
          <a:stretch/>
        </p:blipFill>
        <p:spPr>
          <a:xfrm>
            <a:off x="3973658" y="3318364"/>
            <a:ext cx="1081616" cy="1151467"/>
          </a:xfrm>
          <a:prstGeom prst="ellipse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="" xmlns:a16="http://schemas.microsoft.com/office/drawing/2014/main" id="{DBD4EA25-AD4B-442B-B6A8-CB0AA95D03C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97" t="20405" r="7922" b="46511"/>
          <a:stretch/>
        </p:blipFill>
        <p:spPr>
          <a:xfrm>
            <a:off x="8495591" y="2434131"/>
            <a:ext cx="3194360" cy="3479803"/>
          </a:xfrm>
          <a:prstGeom prst="ellipse">
            <a:avLst/>
          </a:prstGeom>
        </p:spPr>
      </p:pic>
      <p:pic>
        <p:nvPicPr>
          <p:cNvPr id="2050" name="Picture 2" descr="Logo Trường Đại học Kinh tế Tài chính TP.HCM | Kinh tế, Tài chính, Kính">
            <a:extLst>
              <a:ext uri="{FF2B5EF4-FFF2-40B4-BE49-F238E27FC236}">
                <a16:creationId xmlns="" xmlns:a16="http://schemas.microsoft.com/office/drawing/2014/main" id="{B3A29DAE-E7BC-48F0-AE15-7DAF374BA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173621"/>
            <a:ext cx="1574157" cy="1574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Rectangle 23">
            <a:extLst>
              <a:ext uri="{FF2B5EF4-FFF2-40B4-BE49-F238E27FC236}">
                <a16:creationId xmlns="" xmlns:a16="http://schemas.microsoft.com/office/drawing/2014/main" id="{053F8E3D-5A7A-4C58-B266-70C52AA5CBBA}"/>
              </a:ext>
            </a:extLst>
          </p:cNvPr>
          <p:cNvSpPr/>
          <p:nvPr/>
        </p:nvSpPr>
        <p:spPr>
          <a:xfrm>
            <a:off x="3340924" y="-150470"/>
            <a:ext cx="5178021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9600" b="1" dirty="0">
                <a:ln w="57150">
                  <a:solidFill>
                    <a:srgbClr val="FF0000"/>
                  </a:solidFill>
                  <a:prstDash val="solid"/>
                </a:ln>
                <a:solidFill>
                  <a:srgbClr val="FFFF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MEMBER</a:t>
            </a:r>
            <a:endParaRPr lang="en-US" sz="9600" b="1" cap="none" spc="0" dirty="0">
              <a:ln w="57150">
                <a:solidFill>
                  <a:srgbClr val="FF0000"/>
                </a:solidFill>
                <a:prstDash val="solid"/>
              </a:ln>
              <a:solidFill>
                <a:srgbClr val="FFFF00"/>
              </a:solidFill>
              <a:effectLst/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="" xmlns:a16="http://schemas.microsoft.com/office/drawing/2014/main" id="{0395B4FA-FF7C-4DAE-B054-7D49A4E6805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91" t="17585" r="15534" b="29342"/>
          <a:stretch/>
        </p:blipFill>
        <p:spPr>
          <a:xfrm>
            <a:off x="2197541" y="3429000"/>
            <a:ext cx="1216025" cy="1041400"/>
          </a:xfrm>
          <a:prstGeom prst="ellipse">
            <a:avLst/>
          </a:prstGeom>
        </p:spPr>
      </p:pic>
      <p:sp>
        <p:nvSpPr>
          <p:cNvPr id="2048" name="Callout: Line 2047">
            <a:extLst>
              <a:ext uri="{FF2B5EF4-FFF2-40B4-BE49-F238E27FC236}">
                <a16:creationId xmlns="" xmlns:a16="http://schemas.microsoft.com/office/drawing/2014/main" id="{74FF6078-57BC-4DA9-9036-BD3FA9999211}"/>
              </a:ext>
            </a:extLst>
          </p:cNvPr>
          <p:cNvSpPr/>
          <p:nvPr/>
        </p:nvSpPr>
        <p:spPr>
          <a:xfrm>
            <a:off x="3587808" y="1578192"/>
            <a:ext cx="3380151" cy="1580601"/>
          </a:xfrm>
          <a:prstGeom prst="borderCallout1">
            <a:avLst>
              <a:gd name="adj1" fmla="val 18750"/>
              <a:gd name="adj2" fmla="val -8333"/>
              <a:gd name="adj3" fmla="val 101067"/>
              <a:gd name="adj4" fmla="val -18804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Bradley Hand ITC" panose="03070402050302030203" pitchFamily="66" charset="0"/>
              </a:rPr>
              <a:t>NGUYỄN HOÀNG HẢI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haroni" panose="02010803020104030203" pitchFamily="2" charset="-79"/>
                <a:cs typeface="Aharoni" panose="02010803020104030203" pitchFamily="2" charset="-79"/>
              </a:rPr>
              <a:t>EXPLAIN	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haroni" panose="02010803020104030203" pitchFamily="2" charset="-79"/>
                <a:cs typeface="Aharoni" panose="02010803020104030203" pitchFamily="2" charset="-79"/>
              </a:rPr>
              <a:t>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haroni" panose="02010803020104030203" pitchFamily="2" charset="-79"/>
                <a:cs typeface="Aharoni" panose="02010803020104030203" pitchFamily="2" charset="-79"/>
              </a:rPr>
              <a:t>IDEA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haroni" panose="02010803020104030203" pitchFamily="2" charset="-79"/>
                <a:cs typeface="Aharoni" panose="02010803020104030203" pitchFamily="2" charset="-79"/>
              </a:rPr>
              <a:t>FIX PROJECT</a:t>
            </a:r>
          </a:p>
        </p:txBody>
      </p:sp>
      <p:sp>
        <p:nvSpPr>
          <p:cNvPr id="2053" name="Callout: Line 2052">
            <a:extLst>
              <a:ext uri="{FF2B5EF4-FFF2-40B4-BE49-F238E27FC236}">
                <a16:creationId xmlns="" xmlns:a16="http://schemas.microsoft.com/office/drawing/2014/main" id="{6D867B54-9C25-4939-89C6-2274E035331B}"/>
              </a:ext>
            </a:extLst>
          </p:cNvPr>
          <p:cNvSpPr/>
          <p:nvPr/>
        </p:nvSpPr>
        <p:spPr>
          <a:xfrm>
            <a:off x="6040945" y="3346791"/>
            <a:ext cx="2454646" cy="1448839"/>
          </a:xfrm>
          <a:prstGeom prst="borderCallout1">
            <a:avLst>
              <a:gd name="adj1" fmla="val 21945"/>
              <a:gd name="adj2" fmla="val -583"/>
              <a:gd name="adj3" fmla="val 56695"/>
              <a:gd name="adj4" fmla="val -37565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Bradley Hand ITC" panose="03070402050302030203" pitchFamily="66" charset="0"/>
              </a:rPr>
              <a:t>NGÔ THÀNH NHÂN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Aharoni" panose="02010803020104030203" pitchFamily="2" charset="-79"/>
                <a:cs typeface="Aharoni" panose="02010803020104030203" pitchFamily="2" charset="-79"/>
              </a:rPr>
              <a:t>ALGORITHM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Aharoni" panose="02010803020104030203" pitchFamily="2" charset="-79"/>
                <a:cs typeface="Aharoni" panose="02010803020104030203" pitchFamily="2" charset="-79"/>
              </a:rPr>
              <a:t>POWERPOINT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Aharoni" panose="02010803020104030203" pitchFamily="2" charset="-79"/>
                <a:cs typeface="Aharoni" panose="02010803020104030203" pitchFamily="2" charset="-79"/>
              </a:rPr>
              <a:t>FINDING FAULT</a:t>
            </a:r>
            <a:endParaRPr lang="en-US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ctr"/>
            <a:endParaRPr lang="en-US" dirty="0"/>
          </a:p>
        </p:txBody>
      </p:sp>
      <p:sp>
        <p:nvSpPr>
          <p:cNvPr id="2054" name="Callout: Double Bent Line 2053">
            <a:extLst>
              <a:ext uri="{FF2B5EF4-FFF2-40B4-BE49-F238E27FC236}">
                <a16:creationId xmlns="" xmlns:a16="http://schemas.microsoft.com/office/drawing/2014/main" id="{72979C98-132C-4DC9-A93C-8944E60EB4FA}"/>
              </a:ext>
            </a:extLst>
          </p:cNvPr>
          <p:cNvSpPr/>
          <p:nvPr/>
        </p:nvSpPr>
        <p:spPr>
          <a:xfrm>
            <a:off x="8302266" y="1055862"/>
            <a:ext cx="3737333" cy="1275988"/>
          </a:xfrm>
          <a:prstGeom prst="borderCallout3">
            <a:avLst>
              <a:gd name="adj1" fmla="val 18750"/>
              <a:gd name="adj2" fmla="val -8333"/>
              <a:gd name="adj3" fmla="val 18750"/>
              <a:gd name="adj4" fmla="val -16667"/>
              <a:gd name="adj5" fmla="val 100000"/>
              <a:gd name="adj6" fmla="val -16667"/>
              <a:gd name="adj7" fmla="val 157412"/>
              <a:gd name="adj8" fmla="val -378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C00000"/>
                </a:solidFill>
                <a:latin typeface="Arial Black" panose="020B0A04020102020204" pitchFamily="34" charset="0"/>
              </a:rPr>
              <a:t>GREAT TEACHER INSTRUCTOR:</a:t>
            </a:r>
          </a:p>
          <a:p>
            <a:pPr algn="ctr"/>
            <a:r>
              <a:rPr lang="en-US" sz="4000" b="1" dirty="0">
                <a:solidFill>
                  <a:srgbClr val="FFFF00"/>
                </a:solidFill>
                <a:latin typeface="Freestyle Script" panose="030804020302050B0404" pitchFamily="66" charset="0"/>
              </a:rPr>
              <a:t>TRẦN THÀNH CÔNG</a:t>
            </a:r>
          </a:p>
        </p:txBody>
      </p:sp>
      <p:sp>
        <p:nvSpPr>
          <p:cNvPr id="40" name="Callout: Bent Line 39">
            <a:extLst>
              <a:ext uri="{FF2B5EF4-FFF2-40B4-BE49-F238E27FC236}">
                <a16:creationId xmlns="" xmlns:a16="http://schemas.microsoft.com/office/drawing/2014/main" id="{36D32504-722C-4065-B633-3F3B248C0193}"/>
              </a:ext>
            </a:extLst>
          </p:cNvPr>
          <p:cNvSpPr/>
          <p:nvPr/>
        </p:nvSpPr>
        <p:spPr>
          <a:xfrm>
            <a:off x="4763727" y="4983628"/>
            <a:ext cx="2469567" cy="1739604"/>
          </a:xfrm>
          <a:prstGeom prst="borderCallout2">
            <a:avLst>
              <a:gd name="adj1" fmla="val 78002"/>
              <a:gd name="adj2" fmla="val 572"/>
              <a:gd name="adj3" fmla="val 76741"/>
              <a:gd name="adj4" fmla="val -12917"/>
              <a:gd name="adj5" fmla="val 47719"/>
              <a:gd name="adj6" fmla="val -29325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Bradley Hand ITC" panose="03070402050302030203" pitchFamily="66" charset="0"/>
              </a:rPr>
              <a:t>DƯƠNG QUỐC TRÍ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haroni" panose="02010803020104030203" pitchFamily="2" charset="-79"/>
                <a:cs typeface="Aharoni" panose="02010803020104030203" pitchFamily="2" charset="-79"/>
              </a:rPr>
              <a:t>PRESENTATION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haroni" panose="02010803020104030203" pitchFamily="2" charset="-79"/>
                <a:cs typeface="Aharoni" panose="02010803020104030203" pitchFamily="2" charset="-79"/>
              </a:rPr>
              <a:t>SEARCH INF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Aharoni" panose="02010803020104030203" pitchFamily="2" charset="-79"/>
                <a:cs typeface="Aharoni" panose="02010803020104030203" pitchFamily="2" charset="-79"/>
              </a:rPr>
              <a:t>SUMMARY OF COMMENTS AND EXPLANATION</a:t>
            </a:r>
          </a:p>
          <a:p>
            <a:pPr algn="ctr"/>
            <a:endParaRPr lang="en-US" dirty="0"/>
          </a:p>
        </p:txBody>
      </p:sp>
      <p:sp>
        <p:nvSpPr>
          <p:cNvPr id="2049" name="Callout: Double Bent Line 2048">
            <a:extLst>
              <a:ext uri="{FF2B5EF4-FFF2-40B4-BE49-F238E27FC236}">
                <a16:creationId xmlns="" xmlns:a16="http://schemas.microsoft.com/office/drawing/2014/main" id="{39F24712-CD5B-4BF5-8D95-7FFBD2D2AAC0}"/>
              </a:ext>
            </a:extLst>
          </p:cNvPr>
          <p:cNvSpPr/>
          <p:nvPr/>
        </p:nvSpPr>
        <p:spPr>
          <a:xfrm>
            <a:off x="443675" y="2434131"/>
            <a:ext cx="1809825" cy="1475256"/>
          </a:xfrm>
          <a:prstGeom prst="borderCallout3">
            <a:avLst>
              <a:gd name="adj1" fmla="val 18750"/>
              <a:gd name="adj2" fmla="val -8333"/>
              <a:gd name="adj3" fmla="val 18750"/>
              <a:gd name="adj4" fmla="val -16667"/>
              <a:gd name="adj5" fmla="val 100000"/>
              <a:gd name="adj6" fmla="val -16667"/>
              <a:gd name="adj7" fmla="val 164745"/>
              <a:gd name="adj8" fmla="val 47831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Bradley Hand ITC" panose="03070402050302030203" pitchFamily="66" charset="0"/>
              </a:rPr>
              <a:t>MAI VĂN QUYỀN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haroni" panose="02010803020104030203" pitchFamily="2" charset="-79"/>
                <a:cs typeface="Aharoni" panose="02010803020104030203" pitchFamily="2" charset="-79"/>
              </a:rPr>
              <a:t>WORD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haroni" panose="02010803020104030203" pitchFamily="2" charset="-79"/>
                <a:cs typeface="Aharoni" panose="02010803020104030203" pitchFamily="2" charset="-79"/>
              </a:rPr>
              <a:t>SEARCH INF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haroni" panose="02010803020104030203" pitchFamily="2" charset="-79"/>
                <a:cs typeface="Aharoni" panose="02010803020104030203" pitchFamily="2" charset="-79"/>
              </a:rPr>
              <a:t>DEMO AND COMMENT </a:t>
            </a:r>
          </a:p>
        </p:txBody>
      </p:sp>
      <p:pic>
        <p:nvPicPr>
          <p:cNvPr id="15" name="Picture 8" descr="Lúp PNG &amp;amp; Lúp Transparent Clipart Miễn phí Tải về - Kính lúp minh Bạch và  mờ phần Mềm Máy tính - kính lúp.">
            <a:extLst>
              <a:ext uri="{FF2B5EF4-FFF2-40B4-BE49-F238E27FC236}">
                <a16:creationId xmlns="" xmlns:a16="http://schemas.microsoft.com/office/drawing/2014/main" id="{D99ABC69-7FA6-4A85-80FC-FCB137980C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97813" l="0" r="100000">
                        <a14:backgroundMark x1="58462" y1="17500" x2="58462" y2="17500"/>
                        <a14:backgroundMark x1="67692" y1="23750" x2="67692" y2="23750"/>
                        <a14:backgroundMark x1="59231" y1="16875" x2="60769" y2="39375"/>
                        <a14:backgroundMark x1="59231" y1="17500" x2="96538" y2="393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056080" flipH="1">
            <a:off x="8725298" y="6936555"/>
            <a:ext cx="2151099" cy="2360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56" name="Rectangle 2055">
            <a:extLst>
              <a:ext uri="{FF2B5EF4-FFF2-40B4-BE49-F238E27FC236}">
                <a16:creationId xmlns="" xmlns:a16="http://schemas.microsoft.com/office/drawing/2014/main" id="{5E75E9FC-9EDE-4DDA-8052-FB21D217C6C0}"/>
              </a:ext>
            </a:extLst>
          </p:cNvPr>
          <p:cNvSpPr/>
          <p:nvPr/>
        </p:nvSpPr>
        <p:spPr>
          <a:xfrm>
            <a:off x="8790746" y="20736"/>
            <a:ext cx="276037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rgbClr val="FFC000"/>
                </a:solidFill>
                <a:effectLst>
                  <a:reflection blurRad="6350" stA="53000" endA="300" endPos="35500" dir="5400000" sy="-90000" algn="bl" rotWithShape="0"/>
                </a:effectLst>
              </a:rPr>
              <a:t>GROUP 3</a:t>
            </a:r>
            <a:endParaRPr lang="en-US" sz="5400" b="0" cap="none" spc="0" dirty="0">
              <a:ln w="0"/>
              <a:solidFill>
                <a:srgbClr val="FFC000"/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6528596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6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92421 -0.33541 C -0.92226 -0.2824 -0.91757 -0.20832 -0.90078 -0.20948 C -0.8763 -0.20948 -0.87447 -0.4574 -0.84544 -0.45832 C -0.81927 -0.45832 -0.83333 -0.24142 -0.80807 -0.24235 C -0.7819 -0.24235 -0.79596 -0.39929 -0.76783 -0.39929 C -0.7427 -0.39929 -0.75664 -0.29351 -0.73424 -0.29351 C -0.71262 -0.29351 -0.72382 -0.37429 -0.70416 -0.37429 C -0.69296 -0.37429 -0.69192 -0.3523 -0.69127 -0.33541 " pathEditMode="fixed" rAng="0" ptsTypes="AAAAAAAA">
                                      <p:cBhvr>
                                        <p:cTn id="23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654" y="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04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20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20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20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204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56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69127 -0.33542 L -0.6117 -0.54654 " pathEditMode="fixed" rAng="0" ptsTypes="AA">
                                      <p:cBhvr>
                                        <p:cTn id="46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19" y="-1060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7000"/>
                            </p:stCondLst>
                            <p:childTnLst>
                              <p:par>
                                <p:cTn id="4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204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7500"/>
                            </p:stCondLst>
                            <p:childTnLst>
                              <p:par>
                                <p:cTn id="5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20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8000"/>
                            </p:stCondLst>
                            <p:childTnLst>
                              <p:par>
                                <p:cTn id="5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20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8500"/>
                            </p:stCondLst>
                            <p:childTnLst>
                              <p:par>
                                <p:cTn id="6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20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9000"/>
                            </p:stCondLst>
                            <p:childTnLst>
                              <p:par>
                                <p:cTn id="6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20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9500"/>
                            </p:stCondLst>
                            <p:childTnLst>
                              <p:par>
                                <p:cTn id="6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20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0000"/>
                            </p:stCondLst>
                            <p:childTnLst>
                              <p:par>
                                <p:cTn id="72" presetID="49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6117 -0.54653 L -0.53866 -0.35695 " pathEditMode="fixed" rAng="0" ptsTypes="AA">
                                      <p:cBhvr>
                                        <p:cTn id="73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37" y="939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2000"/>
                            </p:stCondLst>
                            <p:childTnLst>
                              <p:par>
                                <p:cTn id="7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4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2500"/>
                            </p:stCondLst>
                            <p:childTnLst>
                              <p:par>
                                <p:cTn id="7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1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3000"/>
                            </p:stCondLst>
                            <p:childTnLst>
                              <p:par>
                                <p:cTn id="8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5" dur="500"/>
                                        <p:tgtEl>
                                          <p:spTgt spid="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13500"/>
                            </p:stCondLst>
                            <p:childTnLst>
                              <p:par>
                                <p:cTn id="8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9" dur="500"/>
                                        <p:tgtEl>
                                          <p:spTgt spid="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4000"/>
                            </p:stCondLst>
                            <p:childTnLst>
                              <p:par>
                                <p:cTn id="9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3" dur="500"/>
                                        <p:tgtEl>
                                          <p:spTgt spid="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4500"/>
                            </p:stCondLst>
                            <p:childTnLst>
                              <p:par>
                                <p:cTn id="95" presetID="56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53866 -0.35695 L -0.47786 -0.54514 " pathEditMode="fixed" rAng="0" ptsTypes="AA">
                                      <p:cBhvr>
                                        <p:cTn id="96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34" y="-935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16500"/>
                            </p:stCondLst>
                            <p:childTnLst>
                              <p:par>
                                <p:cTn id="9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0" dur="500"/>
                                        <p:tgtEl>
                                          <p:spTgt spid="205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17000"/>
                            </p:stCondLst>
                            <p:childTnLst>
                              <p:par>
                                <p:cTn id="10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4" dur="500"/>
                                        <p:tgtEl>
                                          <p:spTgt spid="20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17500"/>
                            </p:stCondLst>
                            <p:childTnLst>
                              <p:par>
                                <p:cTn id="10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8" dur="500"/>
                                        <p:tgtEl>
                                          <p:spTgt spid="20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8000"/>
                            </p:stCondLst>
                            <p:childTnLst>
                              <p:par>
                                <p:cTn id="11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2" dur="500"/>
                                        <p:tgtEl>
                                          <p:spTgt spid="20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18500"/>
                            </p:stCondLst>
                            <p:childTnLst>
                              <p:par>
                                <p:cTn id="11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6" dur="500"/>
                                        <p:tgtEl>
                                          <p:spTgt spid="205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19000"/>
                            </p:stCondLst>
                            <p:childTnLst>
                              <p:par>
                                <p:cTn id="118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9" dur="2000" fill="hold"/>
                                        <p:tgtEl>
                                          <p:spTgt spid="15"/>
                                        </p:tgtEl>
                                      </p:cBhvr>
                                      <p:by x="300000" y="300000"/>
                                    </p:animScale>
                                  </p:childTnLst>
                                </p:cTn>
                              </p:par>
                              <p:par>
                                <p:cTn id="120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7786 -0.54513 L -0.11548 -0.39329 " pathEditMode="fixed" rAng="0" ptsTypes="AA">
                                      <p:cBhvr>
                                        <p:cTn id="121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112" y="75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21000"/>
                            </p:stCondLst>
                            <p:childTnLst>
                              <p:par>
                                <p:cTn id="123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5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23000"/>
                            </p:stCondLst>
                            <p:childTnLst>
                              <p:par>
                                <p:cTn id="127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29" dur="750"/>
                                        <p:tgtEl>
                                          <p:spTgt spid="205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23750"/>
                            </p:stCondLst>
                            <p:childTnLst>
                              <p:par>
                                <p:cTn id="131" presetID="2" presetClass="exit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2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24250"/>
                            </p:stCondLst>
                            <p:childTnLst>
                              <p:par>
                                <p:cTn id="136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38" dur="750"/>
                                        <p:tgtEl>
                                          <p:spTgt spid="20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25000"/>
                            </p:stCondLst>
                            <p:childTnLst>
                              <p:par>
                                <p:cTn id="140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42" dur="750"/>
                                        <p:tgtEl>
                                          <p:spTgt spid="20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8" grpId="0" build="p" animBg="1"/>
      <p:bldP spid="2053" grpId="0" build="p" animBg="1"/>
      <p:bldP spid="2054" grpId="0" uiExpand="1" build="p" animBg="1"/>
      <p:bldP spid="40" grpId="0" build="p" animBg="1"/>
      <p:bldP spid="2049" grpId="0" build="p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17906BF8-B59A-4F89-9972-F6D8479BF2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1210" y="-793253"/>
            <a:ext cx="10130790" cy="3914775"/>
          </a:xfrm>
          <a:prstGeom prst="rect">
            <a:avLst/>
          </a:prstGeom>
        </p:spPr>
      </p:pic>
      <p:sp>
        <p:nvSpPr>
          <p:cNvPr id="8" name="Freeform: Shape 7">
            <a:extLst>
              <a:ext uri="{FF2B5EF4-FFF2-40B4-BE49-F238E27FC236}">
                <a16:creationId xmlns="" xmlns:a16="http://schemas.microsoft.com/office/drawing/2014/main" id="{ADA3E1BC-080C-4D2A-951C-1AAC0BDDF1A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0689525" y="1123781"/>
                </a:moveTo>
                <a:cubicBezTo>
                  <a:pt x="10669880" y="1123781"/>
                  <a:pt x="10651667" y="1125486"/>
                  <a:pt x="10634887" y="1128897"/>
                </a:cubicBezTo>
                <a:cubicBezTo>
                  <a:pt x="10618106" y="1132308"/>
                  <a:pt x="10603304" y="1136469"/>
                  <a:pt x="10590480" y="1141380"/>
                </a:cubicBezTo>
                <a:cubicBezTo>
                  <a:pt x="10577656" y="1146291"/>
                  <a:pt x="10567015" y="1151339"/>
                  <a:pt x="10558556" y="1156523"/>
                </a:cubicBezTo>
                <a:cubicBezTo>
                  <a:pt x="10550098" y="1161707"/>
                  <a:pt x="10544504" y="1165596"/>
                  <a:pt x="10541776" y="1168188"/>
                </a:cubicBezTo>
                <a:cubicBezTo>
                  <a:pt x="10539048" y="1170780"/>
                  <a:pt x="10537069" y="1173167"/>
                  <a:pt x="10535842" y="1175350"/>
                </a:cubicBezTo>
                <a:cubicBezTo>
                  <a:pt x="10534614" y="1177533"/>
                  <a:pt x="10533590" y="1180125"/>
                  <a:pt x="10532772" y="1183126"/>
                </a:cubicBezTo>
                <a:cubicBezTo>
                  <a:pt x="10531953" y="1186128"/>
                  <a:pt x="10531408" y="1189879"/>
                  <a:pt x="10531135" y="1194381"/>
                </a:cubicBezTo>
                <a:cubicBezTo>
                  <a:pt x="10530862" y="1198883"/>
                  <a:pt x="10530726" y="1204545"/>
                  <a:pt x="10530726" y="1211366"/>
                </a:cubicBezTo>
                <a:cubicBezTo>
                  <a:pt x="10530726" y="1219552"/>
                  <a:pt x="10530998" y="1226237"/>
                  <a:pt x="10531544" y="1231421"/>
                </a:cubicBezTo>
                <a:cubicBezTo>
                  <a:pt x="10532090" y="1236605"/>
                  <a:pt x="10532908" y="1240562"/>
                  <a:pt x="10534000" y="1243290"/>
                </a:cubicBezTo>
                <a:cubicBezTo>
                  <a:pt x="10535091" y="1246019"/>
                  <a:pt x="10536456" y="1247860"/>
                  <a:pt x="10538093" y="1248815"/>
                </a:cubicBezTo>
                <a:cubicBezTo>
                  <a:pt x="10539730" y="1249770"/>
                  <a:pt x="10541640" y="1250248"/>
                  <a:pt x="10543822" y="1250248"/>
                </a:cubicBezTo>
                <a:cubicBezTo>
                  <a:pt x="10547097" y="1250248"/>
                  <a:pt x="10552213" y="1248065"/>
                  <a:pt x="10559170" y="1243699"/>
                </a:cubicBezTo>
                <a:cubicBezTo>
                  <a:pt x="10566128" y="1239334"/>
                  <a:pt x="10574586" y="1234627"/>
                  <a:pt x="10584546" y="1229579"/>
                </a:cubicBezTo>
                <a:cubicBezTo>
                  <a:pt x="10594505" y="1224531"/>
                  <a:pt x="10605760" y="1219893"/>
                  <a:pt x="10618311" y="1215664"/>
                </a:cubicBezTo>
                <a:cubicBezTo>
                  <a:pt x="10630862" y="1211434"/>
                  <a:pt x="10644232" y="1209320"/>
                  <a:pt x="10658420" y="1209320"/>
                </a:cubicBezTo>
                <a:cubicBezTo>
                  <a:pt x="10670971" y="1209320"/>
                  <a:pt x="10681885" y="1211025"/>
                  <a:pt x="10691162" y="1214436"/>
                </a:cubicBezTo>
                <a:cubicBezTo>
                  <a:pt x="10700439" y="1217847"/>
                  <a:pt x="10708011" y="1222485"/>
                  <a:pt x="10713877" y="1228351"/>
                </a:cubicBezTo>
                <a:cubicBezTo>
                  <a:pt x="10719744" y="1234218"/>
                  <a:pt x="10724177" y="1241176"/>
                  <a:pt x="10727179" y="1249225"/>
                </a:cubicBezTo>
                <a:cubicBezTo>
                  <a:pt x="10730180" y="1257274"/>
                  <a:pt x="10731681" y="1265800"/>
                  <a:pt x="10731681" y="1274804"/>
                </a:cubicBezTo>
                <a:cubicBezTo>
                  <a:pt x="10731681" y="1286537"/>
                  <a:pt x="10729498" y="1297246"/>
                  <a:pt x="10725132" y="1306933"/>
                </a:cubicBezTo>
                <a:cubicBezTo>
                  <a:pt x="10720767" y="1316619"/>
                  <a:pt x="10714423" y="1324872"/>
                  <a:pt x="10706101" y="1331694"/>
                </a:cubicBezTo>
                <a:cubicBezTo>
                  <a:pt x="10697779" y="1338515"/>
                  <a:pt x="10687479" y="1343768"/>
                  <a:pt x="10675200" y="1347451"/>
                </a:cubicBezTo>
                <a:cubicBezTo>
                  <a:pt x="10662922" y="1351135"/>
                  <a:pt x="10648870" y="1352976"/>
                  <a:pt x="10633045" y="1352976"/>
                </a:cubicBezTo>
                <a:lnTo>
                  <a:pt x="10586797" y="1352976"/>
                </a:lnTo>
                <a:cubicBezTo>
                  <a:pt x="10583522" y="1352976"/>
                  <a:pt x="10580726" y="1353522"/>
                  <a:pt x="10578406" y="1354614"/>
                </a:cubicBezTo>
                <a:cubicBezTo>
                  <a:pt x="10576087" y="1355705"/>
                  <a:pt x="10574177" y="1357615"/>
                  <a:pt x="10572676" y="1360343"/>
                </a:cubicBezTo>
                <a:cubicBezTo>
                  <a:pt x="10571176" y="1363072"/>
                  <a:pt x="10570084" y="1366960"/>
                  <a:pt x="10569402" y="1372008"/>
                </a:cubicBezTo>
                <a:cubicBezTo>
                  <a:pt x="10568720" y="1377055"/>
                  <a:pt x="10568379" y="1383536"/>
                  <a:pt x="10568379" y="1391448"/>
                </a:cubicBezTo>
                <a:cubicBezTo>
                  <a:pt x="10568379" y="1399907"/>
                  <a:pt x="10568720" y="1406796"/>
                  <a:pt x="10569402" y="1412117"/>
                </a:cubicBezTo>
                <a:cubicBezTo>
                  <a:pt x="10570084" y="1417438"/>
                  <a:pt x="10571244" y="1421598"/>
                  <a:pt x="10572881" y="1424600"/>
                </a:cubicBezTo>
                <a:cubicBezTo>
                  <a:pt x="10574518" y="1427601"/>
                  <a:pt x="10576565" y="1429579"/>
                  <a:pt x="10579020" y="1430534"/>
                </a:cubicBezTo>
                <a:cubicBezTo>
                  <a:pt x="10581476" y="1431489"/>
                  <a:pt x="10584477" y="1431967"/>
                  <a:pt x="10588024" y="1431967"/>
                </a:cubicBezTo>
                <a:lnTo>
                  <a:pt x="10633864" y="1431967"/>
                </a:lnTo>
                <a:cubicBezTo>
                  <a:pt x="10653236" y="1431967"/>
                  <a:pt x="10670084" y="1433877"/>
                  <a:pt x="10684409" y="1437697"/>
                </a:cubicBezTo>
                <a:cubicBezTo>
                  <a:pt x="10698734" y="1441517"/>
                  <a:pt x="10710603" y="1446906"/>
                  <a:pt x="10720016" y="1453863"/>
                </a:cubicBezTo>
                <a:cubicBezTo>
                  <a:pt x="10729430" y="1460821"/>
                  <a:pt x="10736524" y="1469211"/>
                  <a:pt x="10741299" y="1479034"/>
                </a:cubicBezTo>
                <a:cubicBezTo>
                  <a:pt x="10746074" y="1488856"/>
                  <a:pt x="10748461" y="1499907"/>
                  <a:pt x="10748461" y="1512185"/>
                </a:cubicBezTo>
                <a:cubicBezTo>
                  <a:pt x="10748461" y="1523372"/>
                  <a:pt x="10746483" y="1533536"/>
                  <a:pt x="10742527" y="1542676"/>
                </a:cubicBezTo>
                <a:cubicBezTo>
                  <a:pt x="10738570" y="1551817"/>
                  <a:pt x="10732568" y="1559593"/>
                  <a:pt x="10724518" y="1566005"/>
                </a:cubicBezTo>
                <a:cubicBezTo>
                  <a:pt x="10716469" y="1572417"/>
                  <a:pt x="10706715" y="1577397"/>
                  <a:pt x="10695255" y="1580944"/>
                </a:cubicBezTo>
                <a:cubicBezTo>
                  <a:pt x="10683795" y="1584491"/>
                  <a:pt x="10670562" y="1586264"/>
                  <a:pt x="10655555" y="1586264"/>
                </a:cubicBezTo>
                <a:cubicBezTo>
                  <a:pt x="10637820" y="1586264"/>
                  <a:pt x="10621994" y="1584423"/>
                  <a:pt x="10608079" y="1580739"/>
                </a:cubicBezTo>
                <a:cubicBezTo>
                  <a:pt x="10594164" y="1577056"/>
                  <a:pt x="10582022" y="1573099"/>
                  <a:pt x="10571653" y="1568870"/>
                </a:cubicBezTo>
                <a:cubicBezTo>
                  <a:pt x="10561285" y="1564641"/>
                  <a:pt x="10552758" y="1560685"/>
                  <a:pt x="10546074" y="1557001"/>
                </a:cubicBezTo>
                <a:cubicBezTo>
                  <a:pt x="10539389" y="1553318"/>
                  <a:pt x="10534682" y="1551476"/>
                  <a:pt x="10531953" y="1551476"/>
                </a:cubicBezTo>
                <a:cubicBezTo>
                  <a:pt x="10527588" y="1551476"/>
                  <a:pt x="10524314" y="1554000"/>
                  <a:pt x="10522131" y="1559048"/>
                </a:cubicBezTo>
                <a:cubicBezTo>
                  <a:pt x="10519948" y="1564095"/>
                  <a:pt x="10518856" y="1573168"/>
                  <a:pt x="10518856" y="1586264"/>
                </a:cubicBezTo>
                <a:cubicBezTo>
                  <a:pt x="10518856" y="1594177"/>
                  <a:pt x="10519061" y="1600930"/>
                  <a:pt x="10519470" y="1606524"/>
                </a:cubicBezTo>
                <a:cubicBezTo>
                  <a:pt x="10519880" y="1612117"/>
                  <a:pt x="10520562" y="1616756"/>
                  <a:pt x="10521517" y="1620439"/>
                </a:cubicBezTo>
                <a:cubicBezTo>
                  <a:pt x="10522472" y="1624123"/>
                  <a:pt x="10523563" y="1627329"/>
                  <a:pt x="10524791" y="1630057"/>
                </a:cubicBezTo>
                <a:cubicBezTo>
                  <a:pt x="10526019" y="1632785"/>
                  <a:pt x="10527861" y="1635241"/>
                  <a:pt x="10530316" y="1637424"/>
                </a:cubicBezTo>
                <a:cubicBezTo>
                  <a:pt x="10532772" y="1639607"/>
                  <a:pt x="10537956" y="1642745"/>
                  <a:pt x="10545869" y="1646838"/>
                </a:cubicBezTo>
                <a:cubicBezTo>
                  <a:pt x="10553782" y="1650930"/>
                  <a:pt x="10563809" y="1654886"/>
                  <a:pt x="10575951" y="1658706"/>
                </a:cubicBezTo>
                <a:cubicBezTo>
                  <a:pt x="10588093" y="1662526"/>
                  <a:pt x="10602076" y="1665732"/>
                  <a:pt x="10617902" y="1668325"/>
                </a:cubicBezTo>
                <a:cubicBezTo>
                  <a:pt x="10633727" y="1670917"/>
                  <a:pt x="10650644" y="1672213"/>
                  <a:pt x="10668652" y="1672213"/>
                </a:cubicBezTo>
                <a:cubicBezTo>
                  <a:pt x="10698393" y="1672213"/>
                  <a:pt x="10725814" y="1668597"/>
                  <a:pt x="10750917" y="1661367"/>
                </a:cubicBezTo>
                <a:cubicBezTo>
                  <a:pt x="10776019" y="1654136"/>
                  <a:pt x="10797574" y="1643563"/>
                  <a:pt x="10815583" y="1629648"/>
                </a:cubicBezTo>
                <a:cubicBezTo>
                  <a:pt x="10833591" y="1615732"/>
                  <a:pt x="10847643" y="1598543"/>
                  <a:pt x="10857738" y="1578079"/>
                </a:cubicBezTo>
                <a:cubicBezTo>
                  <a:pt x="10867834" y="1557615"/>
                  <a:pt x="10872882" y="1534150"/>
                  <a:pt x="10872882" y="1507683"/>
                </a:cubicBezTo>
                <a:cubicBezTo>
                  <a:pt x="10872882" y="1491858"/>
                  <a:pt x="10870153" y="1477056"/>
                  <a:pt x="10864696" y="1463277"/>
                </a:cubicBezTo>
                <a:cubicBezTo>
                  <a:pt x="10859239" y="1449498"/>
                  <a:pt x="10851394" y="1437151"/>
                  <a:pt x="10841162" y="1426237"/>
                </a:cubicBezTo>
                <a:cubicBezTo>
                  <a:pt x="10830930" y="1415323"/>
                  <a:pt x="10818448" y="1406251"/>
                  <a:pt x="10803714" y="1399020"/>
                </a:cubicBezTo>
                <a:cubicBezTo>
                  <a:pt x="10788980" y="1391789"/>
                  <a:pt x="10772336" y="1387083"/>
                  <a:pt x="10753782" y="1384900"/>
                </a:cubicBezTo>
                <a:lnTo>
                  <a:pt x="10753782" y="1383672"/>
                </a:lnTo>
                <a:cubicBezTo>
                  <a:pt x="10769334" y="1379852"/>
                  <a:pt x="10783045" y="1374122"/>
                  <a:pt x="10794914" y="1366483"/>
                </a:cubicBezTo>
                <a:cubicBezTo>
                  <a:pt x="10806783" y="1358842"/>
                  <a:pt x="10816674" y="1349566"/>
                  <a:pt x="10824587" y="1338652"/>
                </a:cubicBezTo>
                <a:cubicBezTo>
                  <a:pt x="10832500" y="1327737"/>
                  <a:pt x="10838502" y="1315323"/>
                  <a:pt x="10842595" y="1301407"/>
                </a:cubicBezTo>
                <a:cubicBezTo>
                  <a:pt x="10846688" y="1287492"/>
                  <a:pt x="10848734" y="1272485"/>
                  <a:pt x="10848734" y="1256387"/>
                </a:cubicBezTo>
                <a:cubicBezTo>
                  <a:pt x="10848734" y="1235650"/>
                  <a:pt x="10845255" y="1217028"/>
                  <a:pt x="10838298" y="1200521"/>
                </a:cubicBezTo>
                <a:cubicBezTo>
                  <a:pt x="10831340" y="1184013"/>
                  <a:pt x="10821108" y="1170097"/>
                  <a:pt x="10807602" y="1158774"/>
                </a:cubicBezTo>
                <a:cubicBezTo>
                  <a:pt x="10794096" y="1147451"/>
                  <a:pt x="10777452" y="1138788"/>
                  <a:pt x="10757670" y="1132785"/>
                </a:cubicBezTo>
                <a:cubicBezTo>
                  <a:pt x="10737888" y="1126782"/>
                  <a:pt x="10715173" y="1123781"/>
                  <a:pt x="10689525" y="1123781"/>
                </a:cubicBezTo>
                <a:close/>
                <a:moveTo>
                  <a:pt x="4345312" y="970437"/>
                </a:moveTo>
                <a:cubicBezTo>
                  <a:pt x="4357028" y="1007888"/>
                  <a:pt x="4367154" y="1037479"/>
                  <a:pt x="4375691" y="1059211"/>
                </a:cubicBezTo>
                <a:cubicBezTo>
                  <a:pt x="4391913" y="1104217"/>
                  <a:pt x="4402544" y="1131577"/>
                  <a:pt x="4407583" y="1141293"/>
                </a:cubicBezTo>
                <a:cubicBezTo>
                  <a:pt x="4386707" y="1146831"/>
                  <a:pt x="4364918" y="1151190"/>
                  <a:pt x="4342217" y="1154370"/>
                </a:cubicBezTo>
                <a:cubicBezTo>
                  <a:pt x="4306082" y="1158445"/>
                  <a:pt x="4286444" y="1160483"/>
                  <a:pt x="4283304" y="1160483"/>
                </a:cubicBezTo>
                <a:cubicBezTo>
                  <a:pt x="4295955" y="1123730"/>
                  <a:pt x="4306654" y="1093053"/>
                  <a:pt x="4315401" y="1068453"/>
                </a:cubicBezTo>
                <a:cubicBezTo>
                  <a:pt x="4334202" y="1016203"/>
                  <a:pt x="4344173" y="983531"/>
                  <a:pt x="4345312" y="970437"/>
                </a:cubicBezTo>
                <a:close/>
                <a:moveTo>
                  <a:pt x="8082805" y="493343"/>
                </a:moveTo>
                <a:cubicBezTo>
                  <a:pt x="8093909" y="673287"/>
                  <a:pt x="8100890" y="811151"/>
                  <a:pt x="8103746" y="906933"/>
                </a:cubicBezTo>
                <a:lnTo>
                  <a:pt x="8119646" y="1334603"/>
                </a:lnTo>
                <a:lnTo>
                  <a:pt x="8616058" y="1334603"/>
                </a:lnTo>
                <a:cubicBezTo>
                  <a:pt x="8624010" y="1297833"/>
                  <a:pt x="8630504" y="1268537"/>
                  <a:pt x="8635537" y="1246714"/>
                </a:cubicBezTo>
                <a:cubicBezTo>
                  <a:pt x="8646544" y="1195853"/>
                  <a:pt x="8653480" y="1164023"/>
                  <a:pt x="8656342" y="1151224"/>
                </a:cubicBezTo>
                <a:cubicBezTo>
                  <a:pt x="8616313" y="1158830"/>
                  <a:pt x="8589907" y="1163133"/>
                  <a:pt x="8577126" y="1164130"/>
                </a:cubicBezTo>
                <a:cubicBezTo>
                  <a:pt x="8506131" y="1168353"/>
                  <a:pt x="8461434" y="1170584"/>
                  <a:pt x="8443034" y="1170822"/>
                </a:cubicBezTo>
                <a:lnTo>
                  <a:pt x="8447660" y="1073852"/>
                </a:lnTo>
                <a:cubicBezTo>
                  <a:pt x="8477668" y="1073563"/>
                  <a:pt x="8501828" y="1073937"/>
                  <a:pt x="8520143" y="1074974"/>
                </a:cubicBezTo>
                <a:cubicBezTo>
                  <a:pt x="8560920" y="1078919"/>
                  <a:pt x="8590496" y="1082207"/>
                  <a:pt x="8608874" y="1084837"/>
                </a:cubicBezTo>
                <a:cubicBezTo>
                  <a:pt x="8613844" y="1050538"/>
                  <a:pt x="8618790" y="1022653"/>
                  <a:pt x="8623710" y="1001182"/>
                </a:cubicBezTo>
                <a:cubicBezTo>
                  <a:pt x="8632178" y="965495"/>
                  <a:pt x="8638521" y="936442"/>
                  <a:pt x="8642738" y="914024"/>
                </a:cubicBezTo>
                <a:cubicBezTo>
                  <a:pt x="8546526" y="916977"/>
                  <a:pt x="8482766" y="918031"/>
                  <a:pt x="8451460" y="917187"/>
                </a:cubicBezTo>
                <a:lnTo>
                  <a:pt x="8458390" y="836159"/>
                </a:lnTo>
                <a:cubicBezTo>
                  <a:pt x="8486119" y="836851"/>
                  <a:pt x="8514452" y="838554"/>
                  <a:pt x="8543388" y="841269"/>
                </a:cubicBezTo>
                <a:cubicBezTo>
                  <a:pt x="8586530" y="846467"/>
                  <a:pt x="8619314" y="850205"/>
                  <a:pt x="8641744" y="852484"/>
                </a:cubicBezTo>
                <a:lnTo>
                  <a:pt x="8665592" y="493343"/>
                </a:lnTo>
                <a:close/>
                <a:moveTo>
                  <a:pt x="6330205" y="493343"/>
                </a:moveTo>
                <a:cubicBezTo>
                  <a:pt x="6341309" y="673287"/>
                  <a:pt x="6348289" y="811151"/>
                  <a:pt x="6351146" y="906933"/>
                </a:cubicBezTo>
                <a:lnTo>
                  <a:pt x="6367046" y="1334603"/>
                </a:lnTo>
                <a:lnTo>
                  <a:pt x="6863458" y="1334603"/>
                </a:lnTo>
                <a:cubicBezTo>
                  <a:pt x="6871411" y="1297833"/>
                  <a:pt x="6877903" y="1268537"/>
                  <a:pt x="6882937" y="1246714"/>
                </a:cubicBezTo>
                <a:cubicBezTo>
                  <a:pt x="6893944" y="1195853"/>
                  <a:pt x="6900880" y="1164023"/>
                  <a:pt x="6903742" y="1151224"/>
                </a:cubicBezTo>
                <a:cubicBezTo>
                  <a:pt x="6863712" y="1158830"/>
                  <a:pt x="6837308" y="1163133"/>
                  <a:pt x="6824525" y="1164130"/>
                </a:cubicBezTo>
                <a:cubicBezTo>
                  <a:pt x="6753531" y="1168353"/>
                  <a:pt x="6708833" y="1170584"/>
                  <a:pt x="6690434" y="1170822"/>
                </a:cubicBezTo>
                <a:lnTo>
                  <a:pt x="6695059" y="1073852"/>
                </a:lnTo>
                <a:cubicBezTo>
                  <a:pt x="6725067" y="1073563"/>
                  <a:pt x="6749228" y="1073937"/>
                  <a:pt x="6767542" y="1074974"/>
                </a:cubicBezTo>
                <a:cubicBezTo>
                  <a:pt x="6808320" y="1078919"/>
                  <a:pt x="6837896" y="1082207"/>
                  <a:pt x="6856273" y="1084837"/>
                </a:cubicBezTo>
                <a:cubicBezTo>
                  <a:pt x="6861244" y="1050538"/>
                  <a:pt x="6866190" y="1022653"/>
                  <a:pt x="6871110" y="1001182"/>
                </a:cubicBezTo>
                <a:cubicBezTo>
                  <a:pt x="6879578" y="965495"/>
                  <a:pt x="6885921" y="936442"/>
                  <a:pt x="6890138" y="914024"/>
                </a:cubicBezTo>
                <a:cubicBezTo>
                  <a:pt x="6793925" y="916977"/>
                  <a:pt x="6730166" y="918031"/>
                  <a:pt x="6698860" y="917187"/>
                </a:cubicBezTo>
                <a:lnTo>
                  <a:pt x="6705789" y="836159"/>
                </a:lnTo>
                <a:cubicBezTo>
                  <a:pt x="6733519" y="836851"/>
                  <a:pt x="6761851" y="838554"/>
                  <a:pt x="6790788" y="841269"/>
                </a:cubicBezTo>
                <a:cubicBezTo>
                  <a:pt x="6833929" y="846467"/>
                  <a:pt x="6866714" y="850205"/>
                  <a:pt x="6889143" y="852484"/>
                </a:cubicBezTo>
                <a:lnTo>
                  <a:pt x="6912992" y="493343"/>
                </a:lnTo>
                <a:close/>
                <a:moveTo>
                  <a:pt x="5606305" y="493343"/>
                </a:moveTo>
                <a:cubicBezTo>
                  <a:pt x="5615556" y="613368"/>
                  <a:pt x="5624596" y="754159"/>
                  <a:pt x="5633427" y="915716"/>
                </a:cubicBezTo>
                <a:cubicBezTo>
                  <a:pt x="5643732" y="1116440"/>
                  <a:pt x="5650427" y="1256069"/>
                  <a:pt x="5653510" y="1334603"/>
                </a:cubicBezTo>
                <a:lnTo>
                  <a:pt x="5846991" y="1334603"/>
                </a:lnTo>
                <a:lnTo>
                  <a:pt x="5852134" y="1051644"/>
                </a:lnTo>
                <a:cubicBezTo>
                  <a:pt x="5922477" y="1108094"/>
                  <a:pt x="5978679" y="1151028"/>
                  <a:pt x="6020736" y="1180446"/>
                </a:cubicBezTo>
                <a:cubicBezTo>
                  <a:pt x="6112154" y="1249559"/>
                  <a:pt x="6188375" y="1304573"/>
                  <a:pt x="6249400" y="1345486"/>
                </a:cubicBezTo>
                <a:cubicBezTo>
                  <a:pt x="6253271" y="1167616"/>
                  <a:pt x="6257877" y="1013085"/>
                  <a:pt x="6263216" y="881894"/>
                </a:cubicBezTo>
                <a:cubicBezTo>
                  <a:pt x="6272150" y="702726"/>
                  <a:pt x="6279184" y="573209"/>
                  <a:pt x="6284319" y="493343"/>
                </a:cubicBezTo>
                <a:lnTo>
                  <a:pt x="6064107" y="493343"/>
                </a:lnTo>
                <a:cubicBezTo>
                  <a:pt x="6067332" y="537578"/>
                  <a:pt x="6069467" y="570315"/>
                  <a:pt x="6070510" y="591554"/>
                </a:cubicBezTo>
                <a:cubicBezTo>
                  <a:pt x="6071932" y="616160"/>
                  <a:pt x="6072644" y="646182"/>
                  <a:pt x="6072644" y="681620"/>
                </a:cubicBezTo>
                <a:lnTo>
                  <a:pt x="5889536" y="493343"/>
                </a:lnTo>
                <a:close/>
                <a:moveTo>
                  <a:pt x="4241685" y="493343"/>
                </a:moveTo>
                <a:cubicBezTo>
                  <a:pt x="4221126" y="621434"/>
                  <a:pt x="4196463" y="751796"/>
                  <a:pt x="4167697" y="884427"/>
                </a:cubicBezTo>
                <a:cubicBezTo>
                  <a:pt x="4119585" y="1090264"/>
                  <a:pt x="4084139" y="1240323"/>
                  <a:pt x="4061357" y="1334603"/>
                </a:cubicBezTo>
                <a:lnTo>
                  <a:pt x="4236116" y="1334603"/>
                </a:lnTo>
                <a:lnTo>
                  <a:pt x="4259114" y="1231469"/>
                </a:lnTo>
                <a:cubicBezTo>
                  <a:pt x="4263122" y="1253224"/>
                  <a:pt x="4267512" y="1269172"/>
                  <a:pt x="4272285" y="1279312"/>
                </a:cubicBezTo>
                <a:lnTo>
                  <a:pt x="4308888" y="1350078"/>
                </a:lnTo>
                <a:cubicBezTo>
                  <a:pt x="4341474" y="1326180"/>
                  <a:pt x="4367268" y="1308070"/>
                  <a:pt x="4386268" y="1295747"/>
                </a:cubicBezTo>
                <a:cubicBezTo>
                  <a:pt x="4417647" y="1277887"/>
                  <a:pt x="4433453" y="1267706"/>
                  <a:pt x="4433686" y="1265207"/>
                </a:cubicBezTo>
                <a:lnTo>
                  <a:pt x="4455111" y="1334603"/>
                </a:lnTo>
                <a:lnTo>
                  <a:pt x="4766579" y="1334603"/>
                </a:lnTo>
                <a:cubicBezTo>
                  <a:pt x="4722356" y="1143521"/>
                  <a:pt x="4688026" y="994831"/>
                  <a:pt x="4663590" y="888534"/>
                </a:cubicBezTo>
                <a:cubicBezTo>
                  <a:pt x="4619106" y="685673"/>
                  <a:pt x="4591422" y="553942"/>
                  <a:pt x="4580539" y="493343"/>
                </a:cubicBezTo>
                <a:close/>
                <a:moveTo>
                  <a:pt x="3463180" y="493343"/>
                </a:moveTo>
                <a:cubicBezTo>
                  <a:pt x="3474284" y="673287"/>
                  <a:pt x="3481265" y="811151"/>
                  <a:pt x="3484122" y="906933"/>
                </a:cubicBezTo>
                <a:lnTo>
                  <a:pt x="3500021" y="1334603"/>
                </a:lnTo>
                <a:lnTo>
                  <a:pt x="3996433" y="1334603"/>
                </a:lnTo>
                <a:cubicBezTo>
                  <a:pt x="4004386" y="1297833"/>
                  <a:pt x="4010879" y="1268537"/>
                  <a:pt x="4015912" y="1246714"/>
                </a:cubicBezTo>
                <a:cubicBezTo>
                  <a:pt x="4026920" y="1195853"/>
                  <a:pt x="4033855" y="1164023"/>
                  <a:pt x="4036717" y="1151224"/>
                </a:cubicBezTo>
                <a:cubicBezTo>
                  <a:pt x="3996688" y="1158830"/>
                  <a:pt x="3970283" y="1163133"/>
                  <a:pt x="3957501" y="1164130"/>
                </a:cubicBezTo>
                <a:cubicBezTo>
                  <a:pt x="3886506" y="1168353"/>
                  <a:pt x="3841809" y="1170584"/>
                  <a:pt x="3823410" y="1170822"/>
                </a:cubicBezTo>
                <a:lnTo>
                  <a:pt x="3828035" y="1073852"/>
                </a:lnTo>
                <a:cubicBezTo>
                  <a:pt x="3858042" y="1073563"/>
                  <a:pt x="3882204" y="1073937"/>
                  <a:pt x="3900518" y="1074974"/>
                </a:cubicBezTo>
                <a:cubicBezTo>
                  <a:pt x="3941295" y="1078919"/>
                  <a:pt x="3970872" y="1082207"/>
                  <a:pt x="3989249" y="1084837"/>
                </a:cubicBezTo>
                <a:cubicBezTo>
                  <a:pt x="3994219" y="1050538"/>
                  <a:pt x="3999165" y="1022653"/>
                  <a:pt x="4004085" y="1001182"/>
                </a:cubicBezTo>
                <a:cubicBezTo>
                  <a:pt x="4012554" y="965495"/>
                  <a:pt x="4018896" y="936442"/>
                  <a:pt x="4023114" y="914024"/>
                </a:cubicBezTo>
                <a:cubicBezTo>
                  <a:pt x="3926901" y="916977"/>
                  <a:pt x="3863141" y="918031"/>
                  <a:pt x="3831836" y="917187"/>
                </a:cubicBezTo>
                <a:lnTo>
                  <a:pt x="3838765" y="836159"/>
                </a:lnTo>
                <a:cubicBezTo>
                  <a:pt x="3866494" y="836851"/>
                  <a:pt x="3894827" y="838554"/>
                  <a:pt x="3923763" y="841269"/>
                </a:cubicBezTo>
                <a:cubicBezTo>
                  <a:pt x="3966904" y="846467"/>
                  <a:pt x="3999690" y="850205"/>
                  <a:pt x="4022119" y="852484"/>
                </a:cubicBezTo>
                <a:lnTo>
                  <a:pt x="4045968" y="493343"/>
                </a:lnTo>
                <a:close/>
                <a:moveTo>
                  <a:pt x="2303856" y="493343"/>
                </a:moveTo>
                <a:cubicBezTo>
                  <a:pt x="2368202" y="684131"/>
                  <a:pt x="2415994" y="827104"/>
                  <a:pt x="2447232" y="922263"/>
                </a:cubicBezTo>
                <a:cubicBezTo>
                  <a:pt x="2503064" y="1112376"/>
                  <a:pt x="2542815" y="1249823"/>
                  <a:pt x="2566486" y="1334603"/>
                </a:cubicBezTo>
                <a:lnTo>
                  <a:pt x="2772227" y="1334603"/>
                </a:lnTo>
                <a:cubicBezTo>
                  <a:pt x="2822068" y="1170955"/>
                  <a:pt x="2858214" y="1043442"/>
                  <a:pt x="2880666" y="952064"/>
                </a:cubicBezTo>
                <a:cubicBezTo>
                  <a:pt x="2920191" y="1122304"/>
                  <a:pt x="2949564" y="1249817"/>
                  <a:pt x="2968785" y="1334603"/>
                </a:cubicBezTo>
                <a:lnTo>
                  <a:pt x="3177680" y="1334603"/>
                </a:lnTo>
                <a:cubicBezTo>
                  <a:pt x="3226410" y="1166426"/>
                  <a:pt x="3265626" y="1033840"/>
                  <a:pt x="3295328" y="936844"/>
                </a:cubicBezTo>
                <a:cubicBezTo>
                  <a:pt x="3360592" y="740162"/>
                  <a:pt x="3409376" y="592328"/>
                  <a:pt x="3441679" y="493343"/>
                </a:cubicBezTo>
                <a:lnTo>
                  <a:pt x="3235684" y="493343"/>
                </a:lnTo>
                <a:cubicBezTo>
                  <a:pt x="3221655" y="566180"/>
                  <a:pt x="3209473" y="623911"/>
                  <a:pt x="3199140" y="666537"/>
                </a:cubicBezTo>
                <a:lnTo>
                  <a:pt x="3156738" y="875882"/>
                </a:lnTo>
                <a:cubicBezTo>
                  <a:pt x="3146241" y="796850"/>
                  <a:pt x="3136191" y="730701"/>
                  <a:pt x="3126589" y="677436"/>
                </a:cubicBezTo>
                <a:cubicBezTo>
                  <a:pt x="3113314" y="594975"/>
                  <a:pt x="3103321" y="533610"/>
                  <a:pt x="3096610" y="493343"/>
                </a:cubicBezTo>
                <a:lnTo>
                  <a:pt x="2745163" y="493343"/>
                </a:lnTo>
                <a:cubicBezTo>
                  <a:pt x="2771776" y="594045"/>
                  <a:pt x="2793125" y="673775"/>
                  <a:pt x="2809212" y="732532"/>
                </a:cubicBezTo>
                <a:cubicBezTo>
                  <a:pt x="2789362" y="803283"/>
                  <a:pt x="2778244" y="851067"/>
                  <a:pt x="2775857" y="875882"/>
                </a:cubicBezTo>
                <a:lnTo>
                  <a:pt x="2729145" y="676552"/>
                </a:lnTo>
                <a:cubicBezTo>
                  <a:pt x="2709607" y="592985"/>
                  <a:pt x="2695705" y="531915"/>
                  <a:pt x="2687441" y="493343"/>
                </a:cubicBezTo>
                <a:close/>
                <a:moveTo>
                  <a:pt x="5269223" y="472665"/>
                </a:moveTo>
                <a:cubicBezTo>
                  <a:pt x="5245689" y="552520"/>
                  <a:pt x="5227621" y="611733"/>
                  <a:pt x="5215021" y="650305"/>
                </a:cubicBezTo>
                <a:cubicBezTo>
                  <a:pt x="5194587" y="709684"/>
                  <a:pt x="5177744" y="758334"/>
                  <a:pt x="5164493" y="796255"/>
                </a:cubicBezTo>
                <a:lnTo>
                  <a:pt x="5162966" y="800613"/>
                </a:lnTo>
                <a:lnTo>
                  <a:pt x="5180577" y="493343"/>
                </a:lnTo>
                <a:lnTo>
                  <a:pt x="4787155" y="493343"/>
                </a:lnTo>
                <a:cubicBezTo>
                  <a:pt x="4800062" y="670448"/>
                  <a:pt x="4808470" y="805315"/>
                  <a:pt x="4812382" y="897946"/>
                </a:cubicBezTo>
                <a:lnTo>
                  <a:pt x="4827227" y="1334603"/>
                </a:lnTo>
                <a:lnTo>
                  <a:pt x="5143635" y="1334603"/>
                </a:lnTo>
                <a:lnTo>
                  <a:pt x="5148204" y="1175353"/>
                </a:lnTo>
                <a:lnTo>
                  <a:pt x="5197846" y="1258515"/>
                </a:lnTo>
                <a:cubicBezTo>
                  <a:pt x="5240647" y="1319840"/>
                  <a:pt x="5270700" y="1360076"/>
                  <a:pt x="5288005" y="1379224"/>
                </a:cubicBezTo>
                <a:cubicBezTo>
                  <a:pt x="5345708" y="1353257"/>
                  <a:pt x="5392086" y="1332645"/>
                  <a:pt x="5427138" y="1317386"/>
                </a:cubicBezTo>
                <a:cubicBezTo>
                  <a:pt x="5478436" y="1295444"/>
                  <a:pt x="5518321" y="1277068"/>
                  <a:pt x="5546793" y="1262256"/>
                </a:cubicBezTo>
                <a:cubicBezTo>
                  <a:pt x="5487604" y="1203845"/>
                  <a:pt x="5442876" y="1158468"/>
                  <a:pt x="5412608" y="1126125"/>
                </a:cubicBezTo>
                <a:cubicBezTo>
                  <a:pt x="5360527" y="1068552"/>
                  <a:pt x="5332578" y="1037615"/>
                  <a:pt x="5328757" y="1033313"/>
                </a:cubicBezTo>
                <a:cubicBezTo>
                  <a:pt x="5384612" y="931992"/>
                  <a:pt x="5429672" y="848037"/>
                  <a:pt x="5463937" y="781446"/>
                </a:cubicBezTo>
                <a:cubicBezTo>
                  <a:pt x="5522870" y="667758"/>
                  <a:pt x="5563367" y="587053"/>
                  <a:pt x="5585427" y="539332"/>
                </a:cubicBezTo>
                <a:cubicBezTo>
                  <a:pt x="5532389" y="528086"/>
                  <a:pt x="5480635" y="516988"/>
                  <a:pt x="5430165" y="506037"/>
                </a:cubicBezTo>
                <a:close/>
                <a:moveTo>
                  <a:pt x="9027563" y="471577"/>
                </a:moveTo>
                <a:cubicBezTo>
                  <a:pt x="8932500" y="471577"/>
                  <a:pt x="8856052" y="491472"/>
                  <a:pt x="8798220" y="531263"/>
                </a:cubicBezTo>
                <a:cubicBezTo>
                  <a:pt x="8731124" y="577494"/>
                  <a:pt x="8697577" y="645377"/>
                  <a:pt x="8697577" y="734913"/>
                </a:cubicBezTo>
                <a:cubicBezTo>
                  <a:pt x="8697577" y="820441"/>
                  <a:pt x="8732536" y="894148"/>
                  <a:pt x="8802454" y="956034"/>
                </a:cubicBezTo>
                <a:cubicBezTo>
                  <a:pt x="8848520" y="988803"/>
                  <a:pt x="8883232" y="1019533"/>
                  <a:pt x="8906591" y="1048226"/>
                </a:cubicBezTo>
                <a:cubicBezTo>
                  <a:pt x="8925778" y="1069028"/>
                  <a:pt x="8935372" y="1092509"/>
                  <a:pt x="8935372" y="1118668"/>
                </a:cubicBezTo>
                <a:cubicBezTo>
                  <a:pt x="8935372" y="1151618"/>
                  <a:pt x="8912520" y="1168092"/>
                  <a:pt x="8866817" y="1168092"/>
                </a:cubicBezTo>
                <a:cubicBezTo>
                  <a:pt x="8854154" y="1168092"/>
                  <a:pt x="8824222" y="1163376"/>
                  <a:pt x="8777023" y="1153944"/>
                </a:cubicBezTo>
                <a:cubicBezTo>
                  <a:pt x="8785962" y="1191633"/>
                  <a:pt x="8793154" y="1223264"/>
                  <a:pt x="8798602" y="1248840"/>
                </a:cubicBezTo>
                <a:cubicBezTo>
                  <a:pt x="8806442" y="1285621"/>
                  <a:pt x="8812248" y="1313577"/>
                  <a:pt x="8816024" y="1332707"/>
                </a:cubicBezTo>
                <a:cubicBezTo>
                  <a:pt x="8848628" y="1342315"/>
                  <a:pt x="8894744" y="1347119"/>
                  <a:pt x="8954374" y="1347119"/>
                </a:cubicBezTo>
                <a:cubicBezTo>
                  <a:pt x="9020483" y="1347119"/>
                  <a:pt x="9076020" y="1327940"/>
                  <a:pt x="9120987" y="1289583"/>
                </a:cubicBezTo>
                <a:cubicBezTo>
                  <a:pt x="9168833" y="1249191"/>
                  <a:pt x="9192756" y="1197661"/>
                  <a:pt x="9192756" y="1134993"/>
                </a:cubicBezTo>
                <a:cubicBezTo>
                  <a:pt x="9192756" y="1092226"/>
                  <a:pt x="9177520" y="1046466"/>
                  <a:pt x="9147047" y="997713"/>
                </a:cubicBezTo>
                <a:cubicBezTo>
                  <a:pt x="9116574" y="948960"/>
                  <a:pt x="9101338" y="916960"/>
                  <a:pt x="9101338" y="901713"/>
                </a:cubicBezTo>
                <a:cubicBezTo>
                  <a:pt x="9101338" y="882945"/>
                  <a:pt x="9108262" y="867808"/>
                  <a:pt x="9122110" y="856301"/>
                </a:cubicBezTo>
                <a:cubicBezTo>
                  <a:pt x="9134036" y="846501"/>
                  <a:pt x="9146934" y="841601"/>
                  <a:pt x="9160804" y="841601"/>
                </a:cubicBezTo>
                <a:cubicBezTo>
                  <a:pt x="9173104" y="841601"/>
                  <a:pt x="9196814" y="844684"/>
                  <a:pt x="9231935" y="850851"/>
                </a:cubicBezTo>
                <a:lnTo>
                  <a:pt x="9215594" y="496820"/>
                </a:lnTo>
                <a:cubicBezTo>
                  <a:pt x="9143589" y="479991"/>
                  <a:pt x="9080912" y="471577"/>
                  <a:pt x="9027563" y="471577"/>
                </a:cubicBezTo>
                <a:close/>
                <a:moveTo>
                  <a:pt x="7846463" y="471577"/>
                </a:moveTo>
                <a:cubicBezTo>
                  <a:pt x="7751401" y="471577"/>
                  <a:pt x="7674952" y="491472"/>
                  <a:pt x="7617119" y="531263"/>
                </a:cubicBezTo>
                <a:cubicBezTo>
                  <a:pt x="7550024" y="577494"/>
                  <a:pt x="7516477" y="645377"/>
                  <a:pt x="7516477" y="734913"/>
                </a:cubicBezTo>
                <a:cubicBezTo>
                  <a:pt x="7516477" y="820441"/>
                  <a:pt x="7551435" y="894148"/>
                  <a:pt x="7621353" y="956034"/>
                </a:cubicBezTo>
                <a:cubicBezTo>
                  <a:pt x="7667419" y="988803"/>
                  <a:pt x="7702132" y="1019533"/>
                  <a:pt x="7725491" y="1048226"/>
                </a:cubicBezTo>
                <a:cubicBezTo>
                  <a:pt x="7744678" y="1069028"/>
                  <a:pt x="7754271" y="1092509"/>
                  <a:pt x="7754271" y="1118668"/>
                </a:cubicBezTo>
                <a:cubicBezTo>
                  <a:pt x="7754271" y="1151618"/>
                  <a:pt x="7731420" y="1168092"/>
                  <a:pt x="7685716" y="1168092"/>
                </a:cubicBezTo>
                <a:cubicBezTo>
                  <a:pt x="7673054" y="1168092"/>
                  <a:pt x="7643123" y="1163376"/>
                  <a:pt x="7595923" y="1153944"/>
                </a:cubicBezTo>
                <a:cubicBezTo>
                  <a:pt x="7604862" y="1191633"/>
                  <a:pt x="7612055" y="1223264"/>
                  <a:pt x="7617502" y="1248840"/>
                </a:cubicBezTo>
                <a:cubicBezTo>
                  <a:pt x="7625341" y="1285621"/>
                  <a:pt x="7631148" y="1313577"/>
                  <a:pt x="7634923" y="1332707"/>
                </a:cubicBezTo>
                <a:cubicBezTo>
                  <a:pt x="7667527" y="1342315"/>
                  <a:pt x="7713644" y="1347119"/>
                  <a:pt x="7773274" y="1347119"/>
                </a:cubicBezTo>
                <a:cubicBezTo>
                  <a:pt x="7839383" y="1347119"/>
                  <a:pt x="7894921" y="1327940"/>
                  <a:pt x="7939887" y="1289583"/>
                </a:cubicBezTo>
                <a:cubicBezTo>
                  <a:pt x="7987733" y="1249191"/>
                  <a:pt x="8011656" y="1197661"/>
                  <a:pt x="8011656" y="1134993"/>
                </a:cubicBezTo>
                <a:cubicBezTo>
                  <a:pt x="8011656" y="1092226"/>
                  <a:pt x="7996419" y="1046466"/>
                  <a:pt x="7965947" y="997713"/>
                </a:cubicBezTo>
                <a:cubicBezTo>
                  <a:pt x="7935474" y="948960"/>
                  <a:pt x="7920238" y="916960"/>
                  <a:pt x="7920238" y="901713"/>
                </a:cubicBezTo>
                <a:cubicBezTo>
                  <a:pt x="7920238" y="882945"/>
                  <a:pt x="7927162" y="867808"/>
                  <a:pt x="7941009" y="856301"/>
                </a:cubicBezTo>
                <a:cubicBezTo>
                  <a:pt x="7952935" y="846501"/>
                  <a:pt x="7965833" y="841601"/>
                  <a:pt x="7979703" y="841601"/>
                </a:cubicBezTo>
                <a:cubicBezTo>
                  <a:pt x="7992004" y="841601"/>
                  <a:pt x="8015714" y="844684"/>
                  <a:pt x="8050835" y="850851"/>
                </a:cubicBezTo>
                <a:lnTo>
                  <a:pt x="8034493" y="496820"/>
                </a:lnTo>
                <a:cubicBezTo>
                  <a:pt x="7962489" y="479991"/>
                  <a:pt x="7899812" y="471577"/>
                  <a:pt x="7846463" y="471577"/>
                </a:cubicBezTo>
                <a:close/>
                <a:moveTo>
                  <a:pt x="7284488" y="471577"/>
                </a:moveTo>
                <a:cubicBezTo>
                  <a:pt x="7189425" y="471577"/>
                  <a:pt x="7112977" y="491472"/>
                  <a:pt x="7055144" y="531263"/>
                </a:cubicBezTo>
                <a:cubicBezTo>
                  <a:pt x="6988049" y="577494"/>
                  <a:pt x="6954502" y="645377"/>
                  <a:pt x="6954502" y="734913"/>
                </a:cubicBezTo>
                <a:cubicBezTo>
                  <a:pt x="6954502" y="820441"/>
                  <a:pt x="6989461" y="894148"/>
                  <a:pt x="7059378" y="956034"/>
                </a:cubicBezTo>
                <a:cubicBezTo>
                  <a:pt x="7105445" y="988803"/>
                  <a:pt x="7140157" y="1019533"/>
                  <a:pt x="7163516" y="1048226"/>
                </a:cubicBezTo>
                <a:cubicBezTo>
                  <a:pt x="7182703" y="1069028"/>
                  <a:pt x="7192296" y="1092509"/>
                  <a:pt x="7192296" y="1118668"/>
                </a:cubicBezTo>
                <a:cubicBezTo>
                  <a:pt x="7192296" y="1151618"/>
                  <a:pt x="7169445" y="1168092"/>
                  <a:pt x="7123742" y="1168092"/>
                </a:cubicBezTo>
                <a:cubicBezTo>
                  <a:pt x="7111079" y="1168092"/>
                  <a:pt x="7081147" y="1163376"/>
                  <a:pt x="7033948" y="1153944"/>
                </a:cubicBezTo>
                <a:cubicBezTo>
                  <a:pt x="7042887" y="1191633"/>
                  <a:pt x="7050079" y="1223264"/>
                  <a:pt x="7055527" y="1248840"/>
                </a:cubicBezTo>
                <a:cubicBezTo>
                  <a:pt x="7063366" y="1285621"/>
                  <a:pt x="7069173" y="1313577"/>
                  <a:pt x="7072948" y="1332707"/>
                </a:cubicBezTo>
                <a:cubicBezTo>
                  <a:pt x="7105552" y="1342315"/>
                  <a:pt x="7151669" y="1347119"/>
                  <a:pt x="7211299" y="1347119"/>
                </a:cubicBezTo>
                <a:cubicBezTo>
                  <a:pt x="7277408" y="1347119"/>
                  <a:pt x="7332945" y="1327940"/>
                  <a:pt x="7377912" y="1289583"/>
                </a:cubicBezTo>
                <a:cubicBezTo>
                  <a:pt x="7425758" y="1249191"/>
                  <a:pt x="7449681" y="1197661"/>
                  <a:pt x="7449681" y="1134993"/>
                </a:cubicBezTo>
                <a:cubicBezTo>
                  <a:pt x="7449681" y="1092226"/>
                  <a:pt x="7434444" y="1046466"/>
                  <a:pt x="7403972" y="997713"/>
                </a:cubicBezTo>
                <a:cubicBezTo>
                  <a:pt x="7373499" y="948960"/>
                  <a:pt x="7358263" y="916960"/>
                  <a:pt x="7358263" y="901713"/>
                </a:cubicBezTo>
                <a:cubicBezTo>
                  <a:pt x="7358263" y="882945"/>
                  <a:pt x="7365186" y="867808"/>
                  <a:pt x="7379034" y="856301"/>
                </a:cubicBezTo>
                <a:cubicBezTo>
                  <a:pt x="7390960" y="846501"/>
                  <a:pt x="7403858" y="841601"/>
                  <a:pt x="7417728" y="841601"/>
                </a:cubicBezTo>
                <a:cubicBezTo>
                  <a:pt x="7430029" y="841601"/>
                  <a:pt x="7453739" y="844684"/>
                  <a:pt x="7488860" y="850851"/>
                </a:cubicBezTo>
                <a:lnTo>
                  <a:pt x="7472518" y="496820"/>
                </a:lnTo>
                <a:cubicBezTo>
                  <a:pt x="7400514" y="479991"/>
                  <a:pt x="7337837" y="471577"/>
                  <a:pt x="7284488" y="471577"/>
                </a:cubicBezTo>
                <a:close/>
                <a:moveTo>
                  <a:pt x="11697166" y="206628"/>
                </a:moveTo>
                <a:lnTo>
                  <a:pt x="11743005" y="206628"/>
                </a:lnTo>
                <a:cubicBezTo>
                  <a:pt x="11754192" y="206628"/>
                  <a:pt x="11765038" y="207378"/>
                  <a:pt x="11775543" y="208879"/>
                </a:cubicBezTo>
                <a:cubicBezTo>
                  <a:pt x="11786048" y="210379"/>
                  <a:pt x="11796075" y="213995"/>
                  <a:pt x="11805624" y="219724"/>
                </a:cubicBezTo>
                <a:cubicBezTo>
                  <a:pt x="11815174" y="225454"/>
                  <a:pt x="11823224" y="234322"/>
                  <a:pt x="11829772" y="246328"/>
                </a:cubicBezTo>
                <a:cubicBezTo>
                  <a:pt x="11836320" y="258333"/>
                  <a:pt x="11839594" y="273613"/>
                  <a:pt x="11839594" y="292167"/>
                </a:cubicBezTo>
                <a:cubicBezTo>
                  <a:pt x="11839594" y="305809"/>
                  <a:pt x="11837685" y="318429"/>
                  <a:pt x="11833865" y="330025"/>
                </a:cubicBezTo>
                <a:cubicBezTo>
                  <a:pt x="11830045" y="341621"/>
                  <a:pt x="11824451" y="351580"/>
                  <a:pt x="11817084" y="359902"/>
                </a:cubicBezTo>
                <a:cubicBezTo>
                  <a:pt x="11809717" y="368224"/>
                  <a:pt x="11800236" y="374704"/>
                  <a:pt x="11788640" y="379343"/>
                </a:cubicBezTo>
                <a:cubicBezTo>
                  <a:pt x="11777044" y="383981"/>
                  <a:pt x="11762650" y="386300"/>
                  <a:pt x="11745461" y="386300"/>
                </a:cubicBezTo>
                <a:lnTo>
                  <a:pt x="11697166" y="386300"/>
                </a:lnTo>
                <a:close/>
                <a:moveTo>
                  <a:pt x="10116016" y="205809"/>
                </a:moveTo>
                <a:lnTo>
                  <a:pt x="10164311" y="205809"/>
                </a:lnTo>
                <a:cubicBezTo>
                  <a:pt x="10176589" y="205809"/>
                  <a:pt x="10186207" y="206218"/>
                  <a:pt x="10193165" y="207037"/>
                </a:cubicBezTo>
                <a:cubicBezTo>
                  <a:pt x="10200122" y="207855"/>
                  <a:pt x="10206330" y="208947"/>
                  <a:pt x="10211787" y="210311"/>
                </a:cubicBezTo>
                <a:cubicBezTo>
                  <a:pt x="10229795" y="215222"/>
                  <a:pt x="10242756" y="223681"/>
                  <a:pt x="10250668" y="235686"/>
                </a:cubicBezTo>
                <a:cubicBezTo>
                  <a:pt x="10258581" y="247692"/>
                  <a:pt x="10262537" y="262426"/>
                  <a:pt x="10262537" y="279888"/>
                </a:cubicBezTo>
                <a:cubicBezTo>
                  <a:pt x="10262537" y="291348"/>
                  <a:pt x="10260627" y="301716"/>
                  <a:pt x="10256808" y="310993"/>
                </a:cubicBezTo>
                <a:cubicBezTo>
                  <a:pt x="10252988" y="320270"/>
                  <a:pt x="10247258" y="328251"/>
                  <a:pt x="10239618" y="334936"/>
                </a:cubicBezTo>
                <a:cubicBezTo>
                  <a:pt x="10231978" y="341621"/>
                  <a:pt x="10222428" y="346805"/>
                  <a:pt x="10210968" y="350489"/>
                </a:cubicBezTo>
                <a:cubicBezTo>
                  <a:pt x="10199509" y="354172"/>
                  <a:pt x="10186139" y="356014"/>
                  <a:pt x="10170859" y="356014"/>
                </a:cubicBezTo>
                <a:lnTo>
                  <a:pt x="10116016" y="356014"/>
                </a:lnTo>
                <a:close/>
                <a:moveTo>
                  <a:pt x="10702250" y="202535"/>
                </a:moveTo>
                <a:cubicBezTo>
                  <a:pt x="10728444" y="202535"/>
                  <a:pt x="10750272" y="206969"/>
                  <a:pt x="10767734" y="215836"/>
                </a:cubicBezTo>
                <a:cubicBezTo>
                  <a:pt x="10785197" y="224704"/>
                  <a:pt x="10799181" y="237255"/>
                  <a:pt x="10809685" y="253490"/>
                </a:cubicBezTo>
                <a:cubicBezTo>
                  <a:pt x="10820190" y="269725"/>
                  <a:pt x="10827625" y="289233"/>
                  <a:pt x="10831991" y="312017"/>
                </a:cubicBezTo>
                <a:cubicBezTo>
                  <a:pt x="10836356" y="334800"/>
                  <a:pt x="10838539" y="360107"/>
                  <a:pt x="10838539" y="387938"/>
                </a:cubicBezTo>
                <a:cubicBezTo>
                  <a:pt x="10838539" y="413313"/>
                  <a:pt x="10836288" y="437255"/>
                  <a:pt x="10831786" y="459766"/>
                </a:cubicBezTo>
                <a:cubicBezTo>
                  <a:pt x="10827284" y="482276"/>
                  <a:pt x="10819576" y="501989"/>
                  <a:pt x="10808662" y="518906"/>
                </a:cubicBezTo>
                <a:cubicBezTo>
                  <a:pt x="10797748" y="535823"/>
                  <a:pt x="10783423" y="549193"/>
                  <a:pt x="10765688" y="559015"/>
                </a:cubicBezTo>
                <a:cubicBezTo>
                  <a:pt x="10747953" y="568838"/>
                  <a:pt x="10725852" y="573749"/>
                  <a:pt x="10699385" y="573749"/>
                </a:cubicBezTo>
                <a:cubicBezTo>
                  <a:pt x="10672918" y="573749"/>
                  <a:pt x="10650954" y="569452"/>
                  <a:pt x="10633492" y="560857"/>
                </a:cubicBezTo>
                <a:cubicBezTo>
                  <a:pt x="10616029" y="552262"/>
                  <a:pt x="10602114" y="539779"/>
                  <a:pt x="10591745" y="523408"/>
                </a:cubicBezTo>
                <a:cubicBezTo>
                  <a:pt x="10581377" y="507037"/>
                  <a:pt x="10574010" y="487324"/>
                  <a:pt x="10569644" y="464268"/>
                </a:cubicBezTo>
                <a:cubicBezTo>
                  <a:pt x="10565279" y="441212"/>
                  <a:pt x="10563096" y="415223"/>
                  <a:pt x="10563096" y="386300"/>
                </a:cubicBezTo>
                <a:cubicBezTo>
                  <a:pt x="10563096" y="361471"/>
                  <a:pt x="10565347" y="337937"/>
                  <a:pt x="10569849" y="315700"/>
                </a:cubicBezTo>
                <a:cubicBezTo>
                  <a:pt x="10574351" y="293463"/>
                  <a:pt x="10582059" y="274022"/>
                  <a:pt x="10592973" y="257378"/>
                </a:cubicBezTo>
                <a:cubicBezTo>
                  <a:pt x="10603887" y="240734"/>
                  <a:pt x="10618212" y="227433"/>
                  <a:pt x="10635947" y="217474"/>
                </a:cubicBezTo>
                <a:cubicBezTo>
                  <a:pt x="10653682" y="207514"/>
                  <a:pt x="10675784" y="202535"/>
                  <a:pt x="10702250" y="202535"/>
                </a:cubicBezTo>
                <a:close/>
                <a:moveTo>
                  <a:pt x="11625952" y="123544"/>
                </a:moveTo>
                <a:cubicBezTo>
                  <a:pt x="11615038" y="123544"/>
                  <a:pt x="11606238" y="126750"/>
                  <a:pt x="11599554" y="133162"/>
                </a:cubicBezTo>
                <a:cubicBezTo>
                  <a:pt x="11592868" y="139574"/>
                  <a:pt x="11589526" y="149192"/>
                  <a:pt x="11589526" y="162016"/>
                </a:cubicBezTo>
                <a:lnTo>
                  <a:pt x="11589526" y="638415"/>
                </a:lnTo>
                <a:cubicBezTo>
                  <a:pt x="11589526" y="641144"/>
                  <a:pt x="11590345" y="643599"/>
                  <a:pt x="11591982" y="645782"/>
                </a:cubicBezTo>
                <a:cubicBezTo>
                  <a:pt x="11593619" y="647965"/>
                  <a:pt x="11596484" y="649739"/>
                  <a:pt x="11600576" y="651103"/>
                </a:cubicBezTo>
                <a:cubicBezTo>
                  <a:pt x="11604669" y="652467"/>
                  <a:pt x="11610194" y="653559"/>
                  <a:pt x="11617152" y="654377"/>
                </a:cubicBezTo>
                <a:cubicBezTo>
                  <a:pt x="11624110" y="655196"/>
                  <a:pt x="11632773" y="655605"/>
                  <a:pt x="11643142" y="655605"/>
                </a:cubicBezTo>
                <a:cubicBezTo>
                  <a:pt x="11653783" y="655605"/>
                  <a:pt x="11662514" y="655196"/>
                  <a:pt x="11669335" y="654377"/>
                </a:cubicBezTo>
                <a:cubicBezTo>
                  <a:pt x="11676156" y="653559"/>
                  <a:pt x="11681614" y="652467"/>
                  <a:pt x="11685706" y="651103"/>
                </a:cubicBezTo>
                <a:cubicBezTo>
                  <a:pt x="11689799" y="649739"/>
                  <a:pt x="11692732" y="647965"/>
                  <a:pt x="11694506" y="645782"/>
                </a:cubicBezTo>
                <a:cubicBezTo>
                  <a:pt x="11696280" y="643599"/>
                  <a:pt x="11697166" y="641144"/>
                  <a:pt x="11697166" y="638415"/>
                </a:cubicBezTo>
                <a:lnTo>
                  <a:pt x="11697166" y="469384"/>
                </a:lnTo>
                <a:lnTo>
                  <a:pt x="11741368" y="469384"/>
                </a:lnTo>
                <a:cubicBezTo>
                  <a:pt x="11776293" y="469384"/>
                  <a:pt x="11806648" y="465291"/>
                  <a:pt x="11832432" y="457105"/>
                </a:cubicBezTo>
                <a:cubicBezTo>
                  <a:pt x="11858217" y="448920"/>
                  <a:pt x="11879976" y="436983"/>
                  <a:pt x="11897712" y="421294"/>
                </a:cubicBezTo>
                <a:cubicBezTo>
                  <a:pt x="11915448" y="405605"/>
                  <a:pt x="11928954" y="386300"/>
                  <a:pt x="11938230" y="363381"/>
                </a:cubicBezTo>
                <a:cubicBezTo>
                  <a:pt x="11947507" y="340461"/>
                  <a:pt x="11952146" y="314131"/>
                  <a:pt x="11952146" y="284390"/>
                </a:cubicBezTo>
                <a:cubicBezTo>
                  <a:pt x="11952146" y="262835"/>
                  <a:pt x="11949144" y="243394"/>
                  <a:pt x="11943142" y="226068"/>
                </a:cubicBezTo>
                <a:cubicBezTo>
                  <a:pt x="11937139" y="208742"/>
                  <a:pt x="11928408" y="193599"/>
                  <a:pt x="11916948" y="180639"/>
                </a:cubicBezTo>
                <a:cubicBezTo>
                  <a:pt x="11905488" y="167678"/>
                  <a:pt x="11891641" y="156969"/>
                  <a:pt x="11875406" y="148510"/>
                </a:cubicBezTo>
                <a:cubicBezTo>
                  <a:pt x="11859172" y="140052"/>
                  <a:pt x="11843142" y="134254"/>
                  <a:pt x="11827316" y="131116"/>
                </a:cubicBezTo>
                <a:cubicBezTo>
                  <a:pt x="11811491" y="127978"/>
                  <a:pt x="11797916" y="125932"/>
                  <a:pt x="11786593" y="124977"/>
                </a:cubicBezTo>
                <a:cubicBezTo>
                  <a:pt x="11775270" y="124022"/>
                  <a:pt x="11763333" y="123544"/>
                  <a:pt x="11750781" y="123544"/>
                </a:cubicBezTo>
                <a:close/>
                <a:moveTo>
                  <a:pt x="10040300" y="123544"/>
                </a:moveTo>
                <a:cubicBezTo>
                  <a:pt x="10031296" y="123544"/>
                  <a:pt x="10023724" y="126205"/>
                  <a:pt x="10017585" y="131525"/>
                </a:cubicBezTo>
                <a:cubicBezTo>
                  <a:pt x="10011446" y="136846"/>
                  <a:pt x="10008376" y="145509"/>
                  <a:pt x="10008376" y="157514"/>
                </a:cubicBezTo>
                <a:lnTo>
                  <a:pt x="10008376" y="638415"/>
                </a:lnTo>
                <a:cubicBezTo>
                  <a:pt x="10008376" y="641144"/>
                  <a:pt x="10009195" y="643599"/>
                  <a:pt x="10010832" y="645782"/>
                </a:cubicBezTo>
                <a:cubicBezTo>
                  <a:pt x="10012469" y="647965"/>
                  <a:pt x="10015334" y="649739"/>
                  <a:pt x="10019427" y="651103"/>
                </a:cubicBezTo>
                <a:cubicBezTo>
                  <a:pt x="10023519" y="652467"/>
                  <a:pt x="10029045" y="653559"/>
                  <a:pt x="10036002" y="654377"/>
                </a:cubicBezTo>
                <a:cubicBezTo>
                  <a:pt x="10042960" y="655196"/>
                  <a:pt x="10051623" y="655605"/>
                  <a:pt x="10061992" y="655605"/>
                </a:cubicBezTo>
                <a:cubicBezTo>
                  <a:pt x="10072633" y="655605"/>
                  <a:pt x="10081364" y="655196"/>
                  <a:pt x="10088185" y="654377"/>
                </a:cubicBezTo>
                <a:cubicBezTo>
                  <a:pt x="10095006" y="653559"/>
                  <a:pt x="10100464" y="652467"/>
                  <a:pt x="10104556" y="651103"/>
                </a:cubicBezTo>
                <a:cubicBezTo>
                  <a:pt x="10108649" y="649739"/>
                  <a:pt x="10111582" y="647965"/>
                  <a:pt x="10113356" y="645782"/>
                </a:cubicBezTo>
                <a:cubicBezTo>
                  <a:pt x="10115129" y="643599"/>
                  <a:pt x="10116016" y="641144"/>
                  <a:pt x="10116016" y="638415"/>
                </a:cubicBezTo>
                <a:lnTo>
                  <a:pt x="10116016" y="436642"/>
                </a:lnTo>
                <a:lnTo>
                  <a:pt x="10149577" y="436642"/>
                </a:lnTo>
                <a:cubicBezTo>
                  <a:pt x="10161037" y="436642"/>
                  <a:pt x="10171132" y="438415"/>
                  <a:pt x="10179863" y="441962"/>
                </a:cubicBezTo>
                <a:cubicBezTo>
                  <a:pt x="10188595" y="445509"/>
                  <a:pt x="10196303" y="450762"/>
                  <a:pt x="10202988" y="457719"/>
                </a:cubicBezTo>
                <a:cubicBezTo>
                  <a:pt x="10209672" y="464677"/>
                  <a:pt x="10215743" y="473340"/>
                  <a:pt x="10221200" y="483708"/>
                </a:cubicBezTo>
                <a:cubicBezTo>
                  <a:pt x="10226657" y="494077"/>
                  <a:pt x="10232251" y="505946"/>
                  <a:pt x="10237981" y="519316"/>
                </a:cubicBezTo>
                <a:lnTo>
                  <a:pt x="10285457" y="637597"/>
                </a:lnTo>
                <a:cubicBezTo>
                  <a:pt x="10286548" y="640871"/>
                  <a:pt x="10287913" y="643668"/>
                  <a:pt x="10289550" y="645987"/>
                </a:cubicBezTo>
                <a:cubicBezTo>
                  <a:pt x="10291187" y="648306"/>
                  <a:pt x="10293984" y="650216"/>
                  <a:pt x="10297940" y="651717"/>
                </a:cubicBezTo>
                <a:cubicBezTo>
                  <a:pt x="10301896" y="653217"/>
                  <a:pt x="10307285" y="654241"/>
                  <a:pt x="10314106" y="654786"/>
                </a:cubicBezTo>
                <a:cubicBezTo>
                  <a:pt x="10320928" y="655332"/>
                  <a:pt x="10330068" y="655605"/>
                  <a:pt x="10341528" y="655605"/>
                </a:cubicBezTo>
                <a:cubicBezTo>
                  <a:pt x="10355170" y="655605"/>
                  <a:pt x="10365948" y="655332"/>
                  <a:pt x="10373861" y="654786"/>
                </a:cubicBezTo>
                <a:cubicBezTo>
                  <a:pt x="10381774" y="654241"/>
                  <a:pt x="10387776" y="653286"/>
                  <a:pt x="10391869" y="651921"/>
                </a:cubicBezTo>
                <a:cubicBezTo>
                  <a:pt x="10395962" y="650557"/>
                  <a:pt x="10398554" y="648852"/>
                  <a:pt x="10399645" y="646805"/>
                </a:cubicBezTo>
                <a:cubicBezTo>
                  <a:pt x="10400737" y="644759"/>
                  <a:pt x="10401282" y="642235"/>
                  <a:pt x="10401282" y="639234"/>
                </a:cubicBezTo>
                <a:cubicBezTo>
                  <a:pt x="10401282" y="636505"/>
                  <a:pt x="10400600" y="632754"/>
                  <a:pt x="10399236" y="627979"/>
                </a:cubicBezTo>
                <a:cubicBezTo>
                  <a:pt x="10397872" y="623204"/>
                  <a:pt x="10395143" y="615632"/>
                  <a:pt x="10391050" y="605264"/>
                </a:cubicBezTo>
                <a:lnTo>
                  <a:pt x="10346439" y="500898"/>
                </a:lnTo>
                <a:cubicBezTo>
                  <a:pt x="10341255" y="488347"/>
                  <a:pt x="10335934" y="477092"/>
                  <a:pt x="10330477" y="467133"/>
                </a:cubicBezTo>
                <a:cubicBezTo>
                  <a:pt x="10325020" y="457174"/>
                  <a:pt x="10319222" y="448306"/>
                  <a:pt x="10313083" y="440530"/>
                </a:cubicBezTo>
                <a:cubicBezTo>
                  <a:pt x="10306944" y="432753"/>
                  <a:pt x="10300396" y="426137"/>
                  <a:pt x="10293438" y="420680"/>
                </a:cubicBezTo>
                <a:cubicBezTo>
                  <a:pt x="10286480" y="415223"/>
                  <a:pt x="10279045" y="410584"/>
                  <a:pt x="10271132" y="406764"/>
                </a:cubicBezTo>
                <a:cubicBezTo>
                  <a:pt x="10287503" y="401580"/>
                  <a:pt x="10302101" y="394759"/>
                  <a:pt x="10314925" y="386300"/>
                </a:cubicBezTo>
                <a:cubicBezTo>
                  <a:pt x="10327749" y="377842"/>
                  <a:pt x="10338527" y="367883"/>
                  <a:pt x="10347258" y="356423"/>
                </a:cubicBezTo>
                <a:cubicBezTo>
                  <a:pt x="10355989" y="344963"/>
                  <a:pt x="10362606" y="331935"/>
                  <a:pt x="10367108" y="317337"/>
                </a:cubicBezTo>
                <a:cubicBezTo>
                  <a:pt x="10371610" y="302740"/>
                  <a:pt x="10373861" y="286573"/>
                  <a:pt x="10373861" y="268838"/>
                </a:cubicBezTo>
                <a:cubicBezTo>
                  <a:pt x="10373861" y="247828"/>
                  <a:pt x="10370723" y="229206"/>
                  <a:pt x="10364448" y="212971"/>
                </a:cubicBezTo>
                <a:cubicBezTo>
                  <a:pt x="10358172" y="196737"/>
                  <a:pt x="10349100" y="182685"/>
                  <a:pt x="10337231" y="170816"/>
                </a:cubicBezTo>
                <a:cubicBezTo>
                  <a:pt x="10325362" y="158947"/>
                  <a:pt x="10310900" y="149329"/>
                  <a:pt x="10293847" y="141962"/>
                </a:cubicBezTo>
                <a:cubicBezTo>
                  <a:pt x="10276794" y="134595"/>
                  <a:pt x="10257626" y="129411"/>
                  <a:pt x="10236344" y="126409"/>
                </a:cubicBezTo>
                <a:cubicBezTo>
                  <a:pt x="10228977" y="125591"/>
                  <a:pt x="10220791" y="124909"/>
                  <a:pt x="10211787" y="124363"/>
                </a:cubicBezTo>
                <a:cubicBezTo>
                  <a:pt x="10202783" y="123817"/>
                  <a:pt x="10191323" y="123544"/>
                  <a:pt x="10177408" y="123544"/>
                </a:cubicBezTo>
                <a:close/>
                <a:moveTo>
                  <a:pt x="11100216" y="121089"/>
                </a:moveTo>
                <a:cubicBezTo>
                  <a:pt x="11089575" y="121089"/>
                  <a:pt x="11080844" y="121498"/>
                  <a:pt x="11074023" y="122317"/>
                </a:cubicBezTo>
                <a:cubicBezTo>
                  <a:pt x="11067201" y="123135"/>
                  <a:pt x="11061676" y="124226"/>
                  <a:pt x="11057447" y="125591"/>
                </a:cubicBezTo>
                <a:cubicBezTo>
                  <a:pt x="11053218" y="126955"/>
                  <a:pt x="11050285" y="128729"/>
                  <a:pt x="11048648" y="130911"/>
                </a:cubicBezTo>
                <a:cubicBezTo>
                  <a:pt x="11047010" y="133094"/>
                  <a:pt x="11046192" y="135550"/>
                  <a:pt x="11046192" y="138278"/>
                </a:cubicBezTo>
                <a:lnTo>
                  <a:pt x="11046192" y="460380"/>
                </a:lnTo>
                <a:cubicBezTo>
                  <a:pt x="11046192" y="494213"/>
                  <a:pt x="11051035" y="523749"/>
                  <a:pt x="11060721" y="548988"/>
                </a:cubicBezTo>
                <a:cubicBezTo>
                  <a:pt x="11070408" y="574227"/>
                  <a:pt x="11084391" y="595305"/>
                  <a:pt x="11102672" y="612222"/>
                </a:cubicBezTo>
                <a:cubicBezTo>
                  <a:pt x="11120953" y="629138"/>
                  <a:pt x="11143327" y="641758"/>
                  <a:pt x="11169794" y="650080"/>
                </a:cubicBezTo>
                <a:cubicBezTo>
                  <a:pt x="11196260" y="658402"/>
                  <a:pt x="11226137" y="662563"/>
                  <a:pt x="11259425" y="662563"/>
                </a:cubicBezTo>
                <a:cubicBezTo>
                  <a:pt x="11294896" y="662563"/>
                  <a:pt x="11326274" y="657924"/>
                  <a:pt x="11353559" y="648647"/>
                </a:cubicBezTo>
                <a:cubicBezTo>
                  <a:pt x="11380844" y="639370"/>
                  <a:pt x="11403764" y="625864"/>
                  <a:pt x="11422318" y="608129"/>
                </a:cubicBezTo>
                <a:cubicBezTo>
                  <a:pt x="11440872" y="590393"/>
                  <a:pt x="11454924" y="568702"/>
                  <a:pt x="11464473" y="543054"/>
                </a:cubicBezTo>
                <a:cubicBezTo>
                  <a:pt x="11474023" y="517406"/>
                  <a:pt x="11478798" y="488347"/>
                  <a:pt x="11478798" y="455878"/>
                </a:cubicBezTo>
                <a:lnTo>
                  <a:pt x="11478798" y="138278"/>
                </a:lnTo>
                <a:cubicBezTo>
                  <a:pt x="11478798" y="135550"/>
                  <a:pt x="11477980" y="133094"/>
                  <a:pt x="11476342" y="130911"/>
                </a:cubicBezTo>
                <a:cubicBezTo>
                  <a:pt x="11474705" y="128729"/>
                  <a:pt x="11471840" y="126955"/>
                  <a:pt x="11467748" y="125591"/>
                </a:cubicBezTo>
                <a:cubicBezTo>
                  <a:pt x="11463655" y="124226"/>
                  <a:pt x="11458266" y="123135"/>
                  <a:pt x="11451581" y="122317"/>
                </a:cubicBezTo>
                <a:cubicBezTo>
                  <a:pt x="11444896" y="121498"/>
                  <a:pt x="11436370" y="121089"/>
                  <a:pt x="11426001" y="121089"/>
                </a:cubicBezTo>
                <a:cubicBezTo>
                  <a:pt x="11415633" y="121089"/>
                  <a:pt x="11406970" y="121498"/>
                  <a:pt x="11400012" y="122317"/>
                </a:cubicBezTo>
                <a:cubicBezTo>
                  <a:pt x="11393054" y="123135"/>
                  <a:pt x="11387529" y="124226"/>
                  <a:pt x="11383436" y="125591"/>
                </a:cubicBezTo>
                <a:cubicBezTo>
                  <a:pt x="11379344" y="126955"/>
                  <a:pt x="11376479" y="128729"/>
                  <a:pt x="11374842" y="130911"/>
                </a:cubicBezTo>
                <a:cubicBezTo>
                  <a:pt x="11373204" y="133094"/>
                  <a:pt x="11372386" y="135550"/>
                  <a:pt x="11372386" y="138278"/>
                </a:cubicBezTo>
                <a:lnTo>
                  <a:pt x="11372386" y="457105"/>
                </a:lnTo>
                <a:cubicBezTo>
                  <a:pt x="11372386" y="475659"/>
                  <a:pt x="11369862" y="492235"/>
                  <a:pt x="11364814" y="506833"/>
                </a:cubicBezTo>
                <a:cubicBezTo>
                  <a:pt x="11359766" y="521430"/>
                  <a:pt x="11352604" y="533708"/>
                  <a:pt x="11343327" y="543668"/>
                </a:cubicBezTo>
                <a:cubicBezTo>
                  <a:pt x="11334050" y="553627"/>
                  <a:pt x="11322727" y="561198"/>
                  <a:pt x="11309357" y="566383"/>
                </a:cubicBezTo>
                <a:cubicBezTo>
                  <a:pt x="11295988" y="571567"/>
                  <a:pt x="11280844" y="574159"/>
                  <a:pt x="11263927" y="574159"/>
                </a:cubicBezTo>
                <a:cubicBezTo>
                  <a:pt x="11247284" y="574159"/>
                  <a:pt x="11232208" y="571635"/>
                  <a:pt x="11218702" y="566587"/>
                </a:cubicBezTo>
                <a:cubicBezTo>
                  <a:pt x="11205196" y="561539"/>
                  <a:pt x="11193600" y="553968"/>
                  <a:pt x="11183914" y="543872"/>
                </a:cubicBezTo>
                <a:cubicBezTo>
                  <a:pt x="11174228" y="533777"/>
                  <a:pt x="11166792" y="521021"/>
                  <a:pt x="11161608" y="505605"/>
                </a:cubicBezTo>
                <a:cubicBezTo>
                  <a:pt x="11156424" y="490189"/>
                  <a:pt x="11153832" y="471976"/>
                  <a:pt x="11153832" y="450966"/>
                </a:cubicBezTo>
                <a:lnTo>
                  <a:pt x="11153832" y="138278"/>
                </a:lnTo>
                <a:cubicBezTo>
                  <a:pt x="11153832" y="135550"/>
                  <a:pt x="11152945" y="133094"/>
                  <a:pt x="11151172" y="130911"/>
                </a:cubicBezTo>
                <a:cubicBezTo>
                  <a:pt x="11149398" y="128729"/>
                  <a:pt x="11146465" y="126955"/>
                  <a:pt x="11142372" y="125591"/>
                </a:cubicBezTo>
                <a:cubicBezTo>
                  <a:pt x="11138279" y="124226"/>
                  <a:pt x="11132822" y="123135"/>
                  <a:pt x="11126001" y="122317"/>
                </a:cubicBezTo>
                <a:cubicBezTo>
                  <a:pt x="11119180" y="121498"/>
                  <a:pt x="11110585" y="121089"/>
                  <a:pt x="11100216" y="121089"/>
                </a:cubicBezTo>
                <a:close/>
                <a:moveTo>
                  <a:pt x="9722998" y="114540"/>
                </a:moveTo>
                <a:cubicBezTo>
                  <a:pt x="9681252" y="114540"/>
                  <a:pt x="9643394" y="120952"/>
                  <a:pt x="9609424" y="133776"/>
                </a:cubicBezTo>
                <a:cubicBezTo>
                  <a:pt x="9575454" y="146600"/>
                  <a:pt x="9546463" y="165086"/>
                  <a:pt x="9522452" y="189233"/>
                </a:cubicBezTo>
                <a:cubicBezTo>
                  <a:pt x="9498441" y="213381"/>
                  <a:pt x="9479887" y="242712"/>
                  <a:pt x="9466791" y="277228"/>
                </a:cubicBezTo>
                <a:cubicBezTo>
                  <a:pt x="9453694" y="311744"/>
                  <a:pt x="9447145" y="350693"/>
                  <a:pt x="9447145" y="394077"/>
                </a:cubicBezTo>
                <a:cubicBezTo>
                  <a:pt x="9447145" y="436096"/>
                  <a:pt x="9453284" y="473681"/>
                  <a:pt x="9465563" y="506833"/>
                </a:cubicBezTo>
                <a:cubicBezTo>
                  <a:pt x="9477841" y="539984"/>
                  <a:pt x="9495576" y="568088"/>
                  <a:pt x="9518769" y="591144"/>
                </a:cubicBezTo>
                <a:cubicBezTo>
                  <a:pt x="9541961" y="614200"/>
                  <a:pt x="9570270" y="631799"/>
                  <a:pt x="9603694" y="643941"/>
                </a:cubicBezTo>
                <a:cubicBezTo>
                  <a:pt x="9637118" y="656082"/>
                  <a:pt x="9674976" y="662153"/>
                  <a:pt x="9717268" y="662153"/>
                </a:cubicBezTo>
                <a:cubicBezTo>
                  <a:pt x="9731729" y="662153"/>
                  <a:pt x="9746122" y="661471"/>
                  <a:pt x="9760447" y="660107"/>
                </a:cubicBezTo>
                <a:cubicBezTo>
                  <a:pt x="9774772" y="658743"/>
                  <a:pt x="9788960" y="656696"/>
                  <a:pt x="9803012" y="653968"/>
                </a:cubicBezTo>
                <a:cubicBezTo>
                  <a:pt x="9817064" y="651239"/>
                  <a:pt x="9830638" y="647965"/>
                  <a:pt x="9843735" y="644145"/>
                </a:cubicBezTo>
                <a:cubicBezTo>
                  <a:pt x="9856832" y="640325"/>
                  <a:pt x="9867814" y="636642"/>
                  <a:pt x="9876682" y="633095"/>
                </a:cubicBezTo>
                <a:cubicBezTo>
                  <a:pt x="9885550" y="629548"/>
                  <a:pt x="9891416" y="624704"/>
                  <a:pt x="9894281" y="618565"/>
                </a:cubicBezTo>
                <a:cubicBezTo>
                  <a:pt x="9897146" y="612426"/>
                  <a:pt x="9898578" y="605264"/>
                  <a:pt x="9898578" y="597078"/>
                </a:cubicBezTo>
                <a:lnTo>
                  <a:pt x="9898578" y="386300"/>
                </a:lnTo>
                <a:cubicBezTo>
                  <a:pt x="9898578" y="380843"/>
                  <a:pt x="9897896" y="376000"/>
                  <a:pt x="9896532" y="371771"/>
                </a:cubicBezTo>
                <a:cubicBezTo>
                  <a:pt x="9895168" y="367542"/>
                  <a:pt x="9893189" y="363927"/>
                  <a:pt x="9890597" y="360925"/>
                </a:cubicBezTo>
                <a:cubicBezTo>
                  <a:pt x="9888005" y="357924"/>
                  <a:pt x="9885004" y="355673"/>
                  <a:pt x="9881593" y="354172"/>
                </a:cubicBezTo>
                <a:cubicBezTo>
                  <a:pt x="9878182" y="352672"/>
                  <a:pt x="9874294" y="351921"/>
                  <a:pt x="9869929" y="351921"/>
                </a:cubicBezTo>
                <a:lnTo>
                  <a:pt x="9691075" y="351921"/>
                </a:lnTo>
                <a:cubicBezTo>
                  <a:pt x="9688619" y="351921"/>
                  <a:pt x="9686436" y="352672"/>
                  <a:pt x="9684526" y="354172"/>
                </a:cubicBezTo>
                <a:cubicBezTo>
                  <a:pt x="9682616" y="355673"/>
                  <a:pt x="9680979" y="357992"/>
                  <a:pt x="9679615" y="361130"/>
                </a:cubicBezTo>
                <a:cubicBezTo>
                  <a:pt x="9678251" y="364268"/>
                  <a:pt x="9677227" y="368429"/>
                  <a:pt x="9676545" y="373613"/>
                </a:cubicBezTo>
                <a:cubicBezTo>
                  <a:pt x="9675863" y="378797"/>
                  <a:pt x="9675522" y="385209"/>
                  <a:pt x="9675522" y="392849"/>
                </a:cubicBezTo>
                <a:cubicBezTo>
                  <a:pt x="9675522" y="407583"/>
                  <a:pt x="9676886" y="418019"/>
                  <a:pt x="9679615" y="424159"/>
                </a:cubicBezTo>
                <a:cubicBezTo>
                  <a:pt x="9682343" y="430298"/>
                  <a:pt x="9686163" y="433367"/>
                  <a:pt x="9691075" y="433367"/>
                </a:cubicBezTo>
                <a:lnTo>
                  <a:pt x="9791348" y="433367"/>
                </a:lnTo>
                <a:lnTo>
                  <a:pt x="9791348" y="556151"/>
                </a:lnTo>
                <a:cubicBezTo>
                  <a:pt x="9781252" y="561608"/>
                  <a:pt x="9770338" y="565700"/>
                  <a:pt x="9758605" y="568429"/>
                </a:cubicBezTo>
                <a:cubicBezTo>
                  <a:pt x="9746873" y="571157"/>
                  <a:pt x="9735004" y="572522"/>
                  <a:pt x="9722998" y="572522"/>
                </a:cubicBezTo>
                <a:cubicBezTo>
                  <a:pt x="9698442" y="572522"/>
                  <a:pt x="9676000" y="568565"/>
                  <a:pt x="9655672" y="560653"/>
                </a:cubicBezTo>
                <a:cubicBezTo>
                  <a:pt x="9635345" y="552740"/>
                  <a:pt x="9617950" y="541007"/>
                  <a:pt x="9603489" y="525455"/>
                </a:cubicBezTo>
                <a:cubicBezTo>
                  <a:pt x="9589028" y="509902"/>
                  <a:pt x="9577773" y="490598"/>
                  <a:pt x="9569724" y="467542"/>
                </a:cubicBezTo>
                <a:cubicBezTo>
                  <a:pt x="9561675" y="444486"/>
                  <a:pt x="9557650" y="417815"/>
                  <a:pt x="9557650" y="387528"/>
                </a:cubicBezTo>
                <a:cubicBezTo>
                  <a:pt x="9557650" y="359970"/>
                  <a:pt x="9561607" y="334800"/>
                  <a:pt x="9569519" y="312017"/>
                </a:cubicBezTo>
                <a:cubicBezTo>
                  <a:pt x="9577432" y="289233"/>
                  <a:pt x="9588755" y="269725"/>
                  <a:pt x="9603489" y="253490"/>
                </a:cubicBezTo>
                <a:cubicBezTo>
                  <a:pt x="9618223" y="237255"/>
                  <a:pt x="9635959" y="224704"/>
                  <a:pt x="9656695" y="215836"/>
                </a:cubicBezTo>
                <a:cubicBezTo>
                  <a:pt x="9677432" y="206969"/>
                  <a:pt x="9700624" y="202535"/>
                  <a:pt x="9726272" y="202535"/>
                </a:cubicBezTo>
                <a:cubicBezTo>
                  <a:pt x="9750283" y="202535"/>
                  <a:pt x="9771361" y="204991"/>
                  <a:pt x="9789506" y="209902"/>
                </a:cubicBezTo>
                <a:cubicBezTo>
                  <a:pt x="9807650" y="214813"/>
                  <a:pt x="9823271" y="220134"/>
                  <a:pt x="9836368" y="225864"/>
                </a:cubicBezTo>
                <a:cubicBezTo>
                  <a:pt x="9849465" y="231594"/>
                  <a:pt x="9859970" y="236914"/>
                  <a:pt x="9867882" y="241825"/>
                </a:cubicBezTo>
                <a:cubicBezTo>
                  <a:pt x="9875795" y="246737"/>
                  <a:pt x="9881525" y="249193"/>
                  <a:pt x="9885072" y="249193"/>
                </a:cubicBezTo>
                <a:cubicBezTo>
                  <a:pt x="9887528" y="249193"/>
                  <a:pt x="9889642" y="248510"/>
                  <a:pt x="9891416" y="247146"/>
                </a:cubicBezTo>
                <a:cubicBezTo>
                  <a:pt x="9893189" y="245782"/>
                  <a:pt x="9894690" y="243394"/>
                  <a:pt x="9895918" y="239984"/>
                </a:cubicBezTo>
                <a:cubicBezTo>
                  <a:pt x="9897146" y="236573"/>
                  <a:pt x="9898101" y="232003"/>
                  <a:pt x="9898783" y="226273"/>
                </a:cubicBezTo>
                <a:cubicBezTo>
                  <a:pt x="9899465" y="220543"/>
                  <a:pt x="9899806" y="213722"/>
                  <a:pt x="9899806" y="205809"/>
                </a:cubicBezTo>
                <a:cubicBezTo>
                  <a:pt x="9899806" y="192167"/>
                  <a:pt x="9898988" y="181866"/>
                  <a:pt x="9897350" y="174909"/>
                </a:cubicBezTo>
                <a:cubicBezTo>
                  <a:pt x="9895713" y="167951"/>
                  <a:pt x="9893053" y="162562"/>
                  <a:pt x="9889370" y="158742"/>
                </a:cubicBezTo>
                <a:cubicBezTo>
                  <a:pt x="9885686" y="154922"/>
                  <a:pt x="9879206" y="150420"/>
                  <a:pt x="9869929" y="145236"/>
                </a:cubicBezTo>
                <a:cubicBezTo>
                  <a:pt x="9860652" y="140052"/>
                  <a:pt x="9848987" y="135209"/>
                  <a:pt x="9834936" y="130707"/>
                </a:cubicBezTo>
                <a:cubicBezTo>
                  <a:pt x="9820884" y="126205"/>
                  <a:pt x="9804444" y="122385"/>
                  <a:pt x="9785618" y="119247"/>
                </a:cubicBezTo>
                <a:cubicBezTo>
                  <a:pt x="9766791" y="116109"/>
                  <a:pt x="9745918" y="114540"/>
                  <a:pt x="9722998" y="114540"/>
                </a:cubicBezTo>
                <a:close/>
                <a:moveTo>
                  <a:pt x="10705934" y="114131"/>
                </a:moveTo>
                <a:cubicBezTo>
                  <a:pt x="10663914" y="114131"/>
                  <a:pt x="10627011" y="120543"/>
                  <a:pt x="10595224" y="133367"/>
                </a:cubicBezTo>
                <a:cubicBezTo>
                  <a:pt x="10563437" y="146191"/>
                  <a:pt x="10536766" y="164608"/>
                  <a:pt x="10515210" y="188619"/>
                </a:cubicBezTo>
                <a:cubicBezTo>
                  <a:pt x="10493655" y="212630"/>
                  <a:pt x="10477420" y="241757"/>
                  <a:pt x="10466506" y="276000"/>
                </a:cubicBezTo>
                <a:cubicBezTo>
                  <a:pt x="10455592" y="310243"/>
                  <a:pt x="10450135" y="348783"/>
                  <a:pt x="10450135" y="391621"/>
                </a:cubicBezTo>
                <a:cubicBezTo>
                  <a:pt x="10450135" y="438279"/>
                  <a:pt x="10455251" y="478661"/>
                  <a:pt x="10465483" y="512767"/>
                </a:cubicBezTo>
                <a:cubicBezTo>
                  <a:pt x="10475715" y="546874"/>
                  <a:pt x="10491063" y="574977"/>
                  <a:pt x="10511527" y="597078"/>
                </a:cubicBezTo>
                <a:cubicBezTo>
                  <a:pt x="10531991" y="619179"/>
                  <a:pt x="10557571" y="635619"/>
                  <a:pt x="10588266" y="646396"/>
                </a:cubicBezTo>
                <a:cubicBezTo>
                  <a:pt x="10618962" y="657174"/>
                  <a:pt x="10654910" y="662563"/>
                  <a:pt x="10696111" y="662563"/>
                </a:cubicBezTo>
                <a:cubicBezTo>
                  <a:pt x="10737857" y="662563"/>
                  <a:pt x="10774624" y="656219"/>
                  <a:pt x="10806411" y="643531"/>
                </a:cubicBezTo>
                <a:cubicBezTo>
                  <a:pt x="10838198" y="630844"/>
                  <a:pt x="10864870" y="612426"/>
                  <a:pt x="10886425" y="588279"/>
                </a:cubicBezTo>
                <a:cubicBezTo>
                  <a:pt x="10907980" y="564131"/>
                  <a:pt x="10924215" y="534732"/>
                  <a:pt x="10935129" y="500080"/>
                </a:cubicBezTo>
                <a:cubicBezTo>
                  <a:pt x="10946043" y="465427"/>
                  <a:pt x="10951500" y="426137"/>
                  <a:pt x="10951500" y="382208"/>
                </a:cubicBezTo>
                <a:cubicBezTo>
                  <a:pt x="10951500" y="336369"/>
                  <a:pt x="10946248" y="296600"/>
                  <a:pt x="10935743" y="262903"/>
                </a:cubicBezTo>
                <a:cubicBezTo>
                  <a:pt x="10925238" y="229206"/>
                  <a:pt x="10909686" y="201307"/>
                  <a:pt x="10889085" y="179206"/>
                </a:cubicBezTo>
                <a:cubicBezTo>
                  <a:pt x="10868485" y="157105"/>
                  <a:pt x="10842837" y="140734"/>
                  <a:pt x="10812141" y="130093"/>
                </a:cubicBezTo>
                <a:cubicBezTo>
                  <a:pt x="10781445" y="119452"/>
                  <a:pt x="10746043" y="114131"/>
                  <a:pt x="10705934" y="114131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0">
            <a:solidFill>
              <a:schemeClr val="tx1"/>
            </a:solidFill>
          </a:ln>
          <a:effectLst>
            <a:reflection blurRad="6350" stA="53000" endA="300" endPos="35500" dir="5400000" sy="-90000" algn="bl" rotWithShape="0"/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6600" b="1" cap="none" spc="0" dirty="0">
              <a:ln w="0">
                <a:solidFill>
                  <a:schemeClr val="tx1"/>
                </a:solidFill>
              </a:ln>
              <a:blipFill dpi="0"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pic>
        <p:nvPicPr>
          <p:cNvPr id="4" name="Picture 2" descr="Logo Trường Đại học Kinh tế Tài chính TP.HCM | Kinh tế, Tài chính, Kính">
            <a:extLst>
              <a:ext uri="{FF2B5EF4-FFF2-40B4-BE49-F238E27FC236}">
                <a16:creationId xmlns="" xmlns:a16="http://schemas.microsoft.com/office/drawing/2014/main" id="{442A4BE4-184A-4EB1-B670-97400A37E0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173621"/>
            <a:ext cx="1574157" cy="1574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C8E6D308-484F-4130-9316-1147DF638F28}"/>
              </a:ext>
            </a:extLst>
          </p:cNvPr>
          <p:cNvSpPr/>
          <p:nvPr/>
        </p:nvSpPr>
        <p:spPr>
          <a:xfrm>
            <a:off x="416689" y="2083443"/>
            <a:ext cx="11424212" cy="437523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3200" spc="-5" dirty="0">
                <a:ln>
                  <a:solidFill>
                    <a:schemeClr val="tx1"/>
                  </a:solidFill>
                </a:ln>
                <a:solidFill>
                  <a:srgbClr val="FF5050"/>
                </a:solidFill>
                <a:latin typeface="Arial Black" panose="020B0A04020102020204" pitchFamily="34" charset="0"/>
                <a:cs typeface="Calibri"/>
              </a:rPr>
              <a:t>Changes </a:t>
            </a:r>
            <a:r>
              <a:rPr lang="en-US" sz="3200" dirty="0">
                <a:ln>
                  <a:solidFill>
                    <a:schemeClr val="tx1"/>
                  </a:solidFill>
                </a:ln>
                <a:solidFill>
                  <a:srgbClr val="FF5050"/>
                </a:solidFill>
                <a:latin typeface="Arial Black" panose="020B0A04020102020204" pitchFamily="34" charset="0"/>
                <a:cs typeface="Calibri"/>
              </a:rPr>
              <a:t>in </a:t>
            </a:r>
            <a:r>
              <a:rPr lang="en-US" sz="3200" spc="-5" dirty="0">
                <a:ln>
                  <a:solidFill>
                    <a:schemeClr val="tx1"/>
                  </a:solidFill>
                </a:ln>
                <a:solidFill>
                  <a:srgbClr val="FF5050"/>
                </a:solidFill>
                <a:latin typeface="Arial Black" panose="020B0A04020102020204" pitchFamily="34" charset="0"/>
                <a:cs typeface="Calibri"/>
              </a:rPr>
              <a:t>acquisition environment </a:t>
            </a:r>
            <a:r>
              <a:rPr lang="en-US" sz="3200" spc="-5" dirty="0">
                <a:ln>
                  <a:solidFill>
                    <a:schemeClr val="tx1"/>
                  </a:solidFill>
                </a:ln>
                <a:solidFill>
                  <a:srgbClr val="FF5050"/>
                </a:solidFill>
                <a:latin typeface="Arial Black" panose="020B0A04020102020204" pitchFamily="34" charset="0"/>
              </a:rPr>
              <a:t>reduce</a:t>
            </a:r>
            <a:r>
              <a:rPr lang="en-US" sz="3200" spc="-35" dirty="0">
                <a:ln>
                  <a:solidFill>
                    <a:schemeClr val="tx1"/>
                  </a:solidFill>
                </a:ln>
                <a:solidFill>
                  <a:srgbClr val="FF5050"/>
                </a:solidFill>
                <a:latin typeface="Arial Black" panose="020B0A04020102020204" pitchFamily="34" charset="0"/>
              </a:rPr>
              <a:t> </a:t>
            </a:r>
            <a:r>
              <a:rPr lang="en-US" sz="3200" spc="-5" dirty="0">
                <a:ln>
                  <a:solidFill>
                    <a:schemeClr val="tx1"/>
                  </a:solidFill>
                </a:ln>
                <a:solidFill>
                  <a:srgbClr val="FF5050"/>
                </a:solidFill>
                <a:latin typeface="Arial Black" panose="020B0A04020102020204" pitchFamily="34" charset="0"/>
              </a:rPr>
              <a:t>matching</a:t>
            </a:r>
            <a:r>
              <a:rPr lang="en-US" sz="3200" spc="-30" dirty="0">
                <a:ln>
                  <a:solidFill>
                    <a:schemeClr val="tx1"/>
                  </a:solidFill>
                </a:ln>
                <a:solidFill>
                  <a:srgbClr val="FF5050"/>
                </a:solidFill>
                <a:latin typeface="Arial Black" panose="020B0A04020102020204" pitchFamily="34" charset="0"/>
              </a:rPr>
              <a:t> </a:t>
            </a:r>
            <a:r>
              <a:rPr lang="en-US" sz="3200" spc="-5" dirty="0">
                <a:ln>
                  <a:solidFill>
                    <a:schemeClr val="tx1"/>
                  </a:solidFill>
                </a:ln>
                <a:solidFill>
                  <a:srgbClr val="FF5050"/>
                </a:solidFill>
                <a:latin typeface="Arial Black" panose="020B0A04020102020204" pitchFamily="34" charset="0"/>
              </a:rPr>
              <a:t>accuracy.</a:t>
            </a:r>
          </a:p>
          <a:p>
            <a:pPr marL="298450" indent="-285750">
              <a:lnSpc>
                <a:spcPct val="100000"/>
              </a:lnSpc>
              <a:spcBef>
                <a:spcPts val="890"/>
              </a:spcBef>
              <a:buFont typeface="Wingdings" panose="05000000000000000000" pitchFamily="2" charset="2"/>
              <a:buChar char="v"/>
            </a:pPr>
            <a:r>
              <a:rPr lang="en-US" sz="3200" spc="-5" dirty="0">
                <a:ln>
                  <a:solidFill>
                    <a:schemeClr val="tx1"/>
                  </a:solidFill>
                </a:ln>
                <a:solidFill>
                  <a:srgbClr val="FF5050"/>
                </a:solidFill>
                <a:latin typeface="Arial Black" panose="020B0A04020102020204" pitchFamily="34" charset="0"/>
              </a:rPr>
              <a:t>Chan</a:t>
            </a:r>
            <a:r>
              <a:rPr lang="en-US" sz="3200" spc="10" dirty="0">
                <a:ln>
                  <a:solidFill>
                    <a:schemeClr val="tx1"/>
                  </a:solidFill>
                </a:ln>
                <a:solidFill>
                  <a:srgbClr val="FF5050"/>
                </a:solidFill>
                <a:latin typeface="Arial Black" panose="020B0A04020102020204" pitchFamily="34" charset="0"/>
              </a:rPr>
              <a:t>g</a:t>
            </a:r>
            <a:r>
              <a:rPr lang="en-US" sz="3200" spc="-5" dirty="0">
                <a:ln>
                  <a:solidFill>
                    <a:schemeClr val="tx1"/>
                  </a:solidFill>
                </a:ln>
                <a:solidFill>
                  <a:srgbClr val="FF5050"/>
                </a:solidFill>
                <a:latin typeface="Arial Black" panose="020B0A04020102020204" pitchFamily="34" charset="0"/>
              </a:rPr>
              <a:t>e</a:t>
            </a:r>
            <a:r>
              <a:rPr lang="en-US" sz="3200" dirty="0">
                <a:ln>
                  <a:solidFill>
                    <a:schemeClr val="tx1"/>
                  </a:solidFill>
                </a:ln>
                <a:solidFill>
                  <a:srgbClr val="FF5050"/>
                </a:solidFill>
                <a:latin typeface="Arial Black" panose="020B0A04020102020204" pitchFamily="34" charset="0"/>
              </a:rPr>
              <a:t>s </a:t>
            </a:r>
            <a:r>
              <a:rPr lang="en-US" sz="3200" spc="-5" dirty="0">
                <a:ln>
                  <a:solidFill>
                    <a:schemeClr val="tx1"/>
                  </a:solidFill>
                </a:ln>
                <a:solidFill>
                  <a:srgbClr val="FF5050"/>
                </a:solidFill>
                <a:latin typeface="Arial Black" panose="020B0A04020102020204" pitchFamily="34" charset="0"/>
              </a:rPr>
              <a:t>i</a:t>
            </a:r>
            <a:r>
              <a:rPr lang="en-US" sz="3200" dirty="0">
                <a:ln>
                  <a:solidFill>
                    <a:schemeClr val="tx1"/>
                  </a:solidFill>
                </a:ln>
                <a:solidFill>
                  <a:srgbClr val="FF5050"/>
                </a:solidFill>
                <a:latin typeface="Arial Black" panose="020B0A04020102020204" pitchFamily="34" charset="0"/>
              </a:rPr>
              <a:t>n </a:t>
            </a:r>
            <a:r>
              <a:rPr lang="en-US" sz="3200" spc="-5" dirty="0">
                <a:ln>
                  <a:solidFill>
                    <a:schemeClr val="tx1"/>
                  </a:solidFill>
                </a:ln>
                <a:solidFill>
                  <a:srgbClr val="FF5050"/>
                </a:solidFill>
                <a:latin typeface="Arial Black" panose="020B0A04020102020204" pitchFamily="34" charset="0"/>
              </a:rPr>
              <a:t>physio</a:t>
            </a:r>
            <a:r>
              <a:rPr lang="en-US" sz="3200" dirty="0">
                <a:ln>
                  <a:solidFill>
                    <a:schemeClr val="tx1"/>
                  </a:solidFill>
                </a:ln>
                <a:solidFill>
                  <a:srgbClr val="FF5050"/>
                </a:solidFill>
                <a:latin typeface="Arial Black" panose="020B0A04020102020204" pitchFamily="34" charset="0"/>
              </a:rPr>
              <a:t>l</a:t>
            </a:r>
            <a:r>
              <a:rPr lang="en-US" sz="3200" spc="-5" dirty="0">
                <a:ln>
                  <a:solidFill>
                    <a:schemeClr val="tx1"/>
                  </a:solidFill>
                </a:ln>
                <a:solidFill>
                  <a:srgbClr val="FF5050"/>
                </a:solidFill>
                <a:latin typeface="Arial Black" panose="020B0A04020102020204" pitchFamily="34" charset="0"/>
              </a:rPr>
              <a:t>o</a:t>
            </a:r>
            <a:r>
              <a:rPr lang="en-US" sz="3200" dirty="0">
                <a:ln>
                  <a:solidFill>
                    <a:schemeClr val="tx1"/>
                  </a:solidFill>
                </a:ln>
                <a:solidFill>
                  <a:srgbClr val="FF5050"/>
                </a:solidFill>
                <a:latin typeface="Arial Black" panose="020B0A04020102020204" pitchFamily="34" charset="0"/>
              </a:rPr>
              <a:t>g</a:t>
            </a:r>
            <a:r>
              <a:rPr lang="en-US" sz="3200" spc="-5" dirty="0">
                <a:ln>
                  <a:solidFill>
                    <a:schemeClr val="tx1"/>
                  </a:solidFill>
                </a:ln>
                <a:solidFill>
                  <a:srgbClr val="FF5050"/>
                </a:solidFill>
                <a:latin typeface="Arial Black" panose="020B0A04020102020204" pitchFamily="34" charset="0"/>
              </a:rPr>
              <a:t>i</a:t>
            </a:r>
            <a:r>
              <a:rPr lang="en-US" sz="3200" dirty="0">
                <a:ln>
                  <a:solidFill>
                    <a:schemeClr val="tx1"/>
                  </a:solidFill>
                </a:ln>
                <a:solidFill>
                  <a:srgbClr val="FF5050"/>
                </a:solidFill>
                <a:latin typeface="Arial Black" panose="020B0A04020102020204" pitchFamily="34" charset="0"/>
              </a:rPr>
              <a:t>c</a:t>
            </a:r>
            <a:r>
              <a:rPr lang="en-US" sz="3200" spc="-5" dirty="0">
                <a:ln>
                  <a:solidFill>
                    <a:schemeClr val="tx1"/>
                  </a:solidFill>
                </a:ln>
                <a:solidFill>
                  <a:srgbClr val="FF5050"/>
                </a:solidFill>
                <a:latin typeface="Arial Black" panose="020B0A04020102020204" pitchFamily="34" charset="0"/>
              </a:rPr>
              <a:t>a</a:t>
            </a:r>
            <a:r>
              <a:rPr lang="en-US" sz="3200" dirty="0">
                <a:ln>
                  <a:solidFill>
                    <a:schemeClr val="tx1"/>
                  </a:solidFill>
                </a:ln>
                <a:solidFill>
                  <a:srgbClr val="FF5050"/>
                </a:solidFill>
                <a:latin typeface="Arial Black" panose="020B0A04020102020204" pitchFamily="34" charset="0"/>
              </a:rPr>
              <a:t>l c</a:t>
            </a:r>
            <a:r>
              <a:rPr lang="en-US" sz="3200" spc="-15" dirty="0">
                <a:ln>
                  <a:solidFill>
                    <a:schemeClr val="tx1"/>
                  </a:solidFill>
                </a:ln>
                <a:solidFill>
                  <a:srgbClr val="FF5050"/>
                </a:solidFill>
                <a:latin typeface="Arial Black" panose="020B0A04020102020204" pitchFamily="34" charset="0"/>
              </a:rPr>
              <a:t>h</a:t>
            </a:r>
            <a:r>
              <a:rPr lang="en-US" sz="3200" dirty="0">
                <a:ln>
                  <a:solidFill>
                    <a:schemeClr val="tx1"/>
                  </a:solidFill>
                </a:ln>
                <a:solidFill>
                  <a:srgbClr val="FF5050"/>
                </a:solidFill>
                <a:latin typeface="Arial Black" panose="020B0A04020102020204" pitchFamily="34" charset="0"/>
              </a:rPr>
              <a:t>ar</a:t>
            </a:r>
            <a:r>
              <a:rPr lang="en-US" sz="3200" spc="-5" dirty="0">
                <a:ln>
                  <a:solidFill>
                    <a:schemeClr val="tx1"/>
                  </a:solidFill>
                </a:ln>
                <a:solidFill>
                  <a:srgbClr val="FF5050"/>
                </a:solidFill>
                <a:latin typeface="Arial Black" panose="020B0A04020102020204" pitchFamily="34" charset="0"/>
              </a:rPr>
              <a:t>a</a:t>
            </a:r>
            <a:r>
              <a:rPr lang="en-US" sz="3200" dirty="0">
                <a:ln>
                  <a:solidFill>
                    <a:schemeClr val="tx1"/>
                  </a:solidFill>
                </a:ln>
                <a:solidFill>
                  <a:srgbClr val="FF5050"/>
                </a:solidFill>
                <a:latin typeface="Arial Black" panose="020B0A04020102020204" pitchFamily="34" charset="0"/>
              </a:rPr>
              <a:t>c</a:t>
            </a:r>
            <a:r>
              <a:rPr lang="en-US" sz="3200" spc="-5" dirty="0">
                <a:ln>
                  <a:solidFill>
                    <a:schemeClr val="tx1"/>
                  </a:solidFill>
                </a:ln>
                <a:solidFill>
                  <a:srgbClr val="FF5050"/>
                </a:solidFill>
                <a:latin typeface="Arial Black" panose="020B0A04020102020204" pitchFamily="34" charset="0"/>
              </a:rPr>
              <a:t>te</a:t>
            </a:r>
            <a:r>
              <a:rPr lang="en-US" sz="3200" dirty="0">
                <a:ln>
                  <a:solidFill>
                    <a:schemeClr val="tx1"/>
                  </a:solidFill>
                </a:ln>
                <a:solidFill>
                  <a:srgbClr val="FF5050"/>
                </a:solidFill>
                <a:latin typeface="Arial Black" panose="020B0A04020102020204" pitchFamily="34" charset="0"/>
              </a:rPr>
              <a:t>r</a:t>
            </a:r>
            <a:r>
              <a:rPr lang="en-US" sz="3200" spc="-5" dirty="0">
                <a:ln>
                  <a:solidFill>
                    <a:schemeClr val="tx1"/>
                  </a:solidFill>
                </a:ln>
                <a:solidFill>
                  <a:srgbClr val="FF5050"/>
                </a:solidFill>
                <a:latin typeface="Arial Black" panose="020B0A04020102020204" pitchFamily="34" charset="0"/>
              </a:rPr>
              <a:t>isti</a:t>
            </a:r>
            <a:r>
              <a:rPr lang="en-US" sz="3200" spc="-10" dirty="0">
                <a:ln>
                  <a:solidFill>
                    <a:schemeClr val="tx1"/>
                  </a:solidFill>
                </a:ln>
                <a:solidFill>
                  <a:srgbClr val="FF5050"/>
                </a:solidFill>
                <a:latin typeface="Arial Black" panose="020B0A04020102020204" pitchFamily="34" charset="0"/>
              </a:rPr>
              <a:t>cs  </a:t>
            </a:r>
            <a:r>
              <a:rPr lang="en-US" sz="3200" spc="-5" dirty="0">
                <a:ln>
                  <a:solidFill>
                    <a:schemeClr val="tx1"/>
                  </a:solidFill>
                </a:ln>
                <a:solidFill>
                  <a:srgbClr val="FF5050"/>
                </a:solidFill>
                <a:latin typeface="Arial Black" panose="020B0A04020102020204" pitchFamily="34" charset="0"/>
              </a:rPr>
              <a:t>reduce</a:t>
            </a:r>
            <a:r>
              <a:rPr lang="en-US" sz="3200" spc="-15" dirty="0">
                <a:ln>
                  <a:solidFill>
                    <a:schemeClr val="tx1"/>
                  </a:solidFill>
                </a:ln>
                <a:solidFill>
                  <a:srgbClr val="FF5050"/>
                </a:solidFill>
                <a:latin typeface="Arial Black" panose="020B0A04020102020204" pitchFamily="34" charset="0"/>
              </a:rPr>
              <a:t> </a:t>
            </a:r>
            <a:r>
              <a:rPr lang="en-US" sz="3200" spc="-5" dirty="0">
                <a:ln>
                  <a:solidFill>
                    <a:schemeClr val="tx1"/>
                  </a:solidFill>
                </a:ln>
                <a:solidFill>
                  <a:srgbClr val="FF5050"/>
                </a:solidFill>
                <a:latin typeface="Arial Black" panose="020B0A04020102020204" pitchFamily="34" charset="0"/>
              </a:rPr>
              <a:t>matching accuracy.</a:t>
            </a:r>
          </a:p>
          <a:p>
            <a:pPr marL="298450" indent="-285750">
              <a:lnSpc>
                <a:spcPct val="100000"/>
              </a:lnSpc>
              <a:spcBef>
                <a:spcPts val="890"/>
              </a:spcBef>
              <a:buFont typeface="Wingdings" panose="05000000000000000000" pitchFamily="2" charset="2"/>
              <a:buChar char="v"/>
            </a:pPr>
            <a:r>
              <a:rPr lang="en-US" sz="3200" dirty="0">
                <a:ln>
                  <a:solidFill>
                    <a:schemeClr val="tx1"/>
                  </a:solidFill>
                </a:ln>
                <a:solidFill>
                  <a:srgbClr val="FF5050"/>
                </a:solidFill>
                <a:latin typeface="Arial Black" panose="020B0A04020102020204" pitchFamily="34" charset="0"/>
              </a:rPr>
              <a:t>It</a:t>
            </a:r>
            <a:r>
              <a:rPr lang="en-US" sz="3200" spc="-15" dirty="0">
                <a:ln>
                  <a:solidFill>
                    <a:schemeClr val="tx1"/>
                  </a:solidFill>
                </a:ln>
                <a:solidFill>
                  <a:srgbClr val="FF5050"/>
                </a:solidFill>
                <a:latin typeface="Arial Black" panose="020B0A04020102020204" pitchFamily="34" charset="0"/>
              </a:rPr>
              <a:t> </a:t>
            </a:r>
            <a:r>
              <a:rPr lang="en-US" sz="3200" spc="-5" dirty="0">
                <a:ln>
                  <a:solidFill>
                    <a:schemeClr val="tx1"/>
                  </a:solidFill>
                </a:ln>
                <a:solidFill>
                  <a:srgbClr val="FF5050"/>
                </a:solidFill>
                <a:latin typeface="Arial Black" panose="020B0A04020102020204" pitchFamily="34" charset="0"/>
              </a:rPr>
              <a:t>has</a:t>
            </a:r>
            <a:r>
              <a:rPr lang="en-US" sz="3200" spc="-10" dirty="0">
                <a:ln>
                  <a:solidFill>
                    <a:schemeClr val="tx1"/>
                  </a:solidFill>
                </a:ln>
                <a:solidFill>
                  <a:srgbClr val="FF5050"/>
                </a:solidFill>
                <a:latin typeface="Arial Black" panose="020B0A04020102020204" pitchFamily="34" charset="0"/>
              </a:rPr>
              <a:t> </a:t>
            </a:r>
            <a:r>
              <a:rPr lang="en-US" sz="3200" spc="-5" dirty="0">
                <a:ln>
                  <a:solidFill>
                    <a:schemeClr val="tx1"/>
                  </a:solidFill>
                </a:ln>
                <a:solidFill>
                  <a:srgbClr val="FF5050"/>
                </a:solidFill>
                <a:latin typeface="Arial Black" panose="020B0A04020102020204" pitchFamily="34" charset="0"/>
              </a:rPr>
              <a:t>the</a:t>
            </a:r>
            <a:r>
              <a:rPr lang="en-US" sz="3200" spc="-10" dirty="0">
                <a:ln>
                  <a:solidFill>
                    <a:schemeClr val="tx1"/>
                  </a:solidFill>
                </a:ln>
                <a:solidFill>
                  <a:srgbClr val="FF5050"/>
                </a:solidFill>
                <a:latin typeface="Arial Black" panose="020B0A04020102020204" pitchFamily="34" charset="0"/>
              </a:rPr>
              <a:t> </a:t>
            </a:r>
            <a:r>
              <a:rPr lang="en-US" sz="3200" spc="-5" dirty="0">
                <a:ln>
                  <a:solidFill>
                    <a:schemeClr val="tx1"/>
                  </a:solidFill>
                </a:ln>
                <a:solidFill>
                  <a:srgbClr val="FF5050"/>
                </a:solidFill>
                <a:latin typeface="Arial Black" panose="020B0A04020102020204" pitchFamily="34" charset="0"/>
              </a:rPr>
              <a:t>potential</a:t>
            </a:r>
            <a:r>
              <a:rPr lang="en-US" sz="3200" spc="-10" dirty="0">
                <a:ln>
                  <a:solidFill>
                    <a:schemeClr val="tx1"/>
                  </a:solidFill>
                </a:ln>
                <a:solidFill>
                  <a:srgbClr val="FF5050"/>
                </a:solidFill>
                <a:latin typeface="Arial Black" panose="020B0A04020102020204" pitchFamily="34" charset="0"/>
              </a:rPr>
              <a:t> </a:t>
            </a:r>
            <a:r>
              <a:rPr lang="en-US" sz="3200" spc="-5" dirty="0">
                <a:ln>
                  <a:solidFill>
                    <a:schemeClr val="tx1"/>
                  </a:solidFill>
                </a:ln>
                <a:solidFill>
                  <a:srgbClr val="FF5050"/>
                </a:solidFill>
                <a:latin typeface="Arial Black" panose="020B0A04020102020204" pitchFamily="34" charset="0"/>
              </a:rPr>
              <a:t>for</a:t>
            </a:r>
            <a:r>
              <a:rPr lang="en-US" sz="3200" spc="-10" dirty="0">
                <a:ln>
                  <a:solidFill>
                    <a:schemeClr val="tx1"/>
                  </a:solidFill>
                </a:ln>
                <a:solidFill>
                  <a:srgbClr val="FF5050"/>
                </a:solidFill>
                <a:latin typeface="Arial Black" panose="020B0A04020102020204" pitchFamily="34" charset="0"/>
              </a:rPr>
              <a:t> </a:t>
            </a:r>
            <a:r>
              <a:rPr lang="en-US" sz="3200" spc="-5" dirty="0">
                <a:ln>
                  <a:solidFill>
                    <a:schemeClr val="tx1"/>
                  </a:solidFill>
                </a:ln>
                <a:solidFill>
                  <a:srgbClr val="FF5050"/>
                </a:solidFill>
                <a:latin typeface="Arial Black" panose="020B0A04020102020204" pitchFamily="34" charset="0"/>
              </a:rPr>
              <a:t>privacy</a:t>
            </a:r>
            <a:r>
              <a:rPr lang="en-US" sz="3200" spc="-10" dirty="0">
                <a:ln>
                  <a:solidFill>
                    <a:schemeClr val="tx1"/>
                  </a:solidFill>
                </a:ln>
                <a:solidFill>
                  <a:srgbClr val="FF5050"/>
                </a:solidFill>
                <a:latin typeface="Arial Black" panose="020B0A04020102020204" pitchFamily="34" charset="0"/>
              </a:rPr>
              <a:t> </a:t>
            </a:r>
            <a:r>
              <a:rPr lang="en-US" sz="3200" spc="-5" dirty="0">
                <a:ln>
                  <a:solidFill>
                    <a:schemeClr val="tx1"/>
                  </a:solidFill>
                </a:ln>
                <a:solidFill>
                  <a:srgbClr val="FF5050"/>
                </a:solidFill>
                <a:latin typeface="Arial Black" panose="020B0A04020102020204" pitchFamily="34" charset="0"/>
              </a:rPr>
              <a:t>abuse due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3200" spc="-10" dirty="0">
                <a:ln>
                  <a:solidFill>
                    <a:schemeClr val="tx1"/>
                  </a:solidFill>
                </a:ln>
                <a:solidFill>
                  <a:srgbClr val="FF5050"/>
                </a:solidFill>
                <a:latin typeface="Arial Black" panose="020B0A04020102020204" pitchFamily="34" charset="0"/>
                <a:cs typeface="Calibri"/>
              </a:rPr>
              <a:t>T</a:t>
            </a:r>
            <a:r>
              <a:rPr lang="en-US" sz="3200" dirty="0">
                <a:ln>
                  <a:solidFill>
                    <a:schemeClr val="tx1"/>
                  </a:solidFill>
                </a:ln>
                <a:solidFill>
                  <a:srgbClr val="FF5050"/>
                </a:solidFill>
                <a:latin typeface="Arial Black" panose="020B0A04020102020204" pitchFamily="34" charset="0"/>
                <a:cs typeface="Calibri"/>
              </a:rPr>
              <a:t>o </a:t>
            </a:r>
            <a:r>
              <a:rPr lang="en-US" sz="3200" spc="-5" dirty="0">
                <a:ln>
                  <a:solidFill>
                    <a:schemeClr val="tx1"/>
                  </a:solidFill>
                </a:ln>
                <a:solidFill>
                  <a:srgbClr val="FF5050"/>
                </a:solidFill>
                <a:latin typeface="Arial Black" panose="020B0A04020102020204" pitchFamily="34" charset="0"/>
                <a:cs typeface="Calibri"/>
              </a:rPr>
              <a:t>nonc</a:t>
            </a:r>
            <a:r>
              <a:rPr lang="en-US" sz="3200" spc="5" dirty="0">
                <a:ln>
                  <a:solidFill>
                    <a:schemeClr val="tx1"/>
                  </a:solidFill>
                </a:ln>
                <a:solidFill>
                  <a:srgbClr val="FF5050"/>
                </a:solidFill>
                <a:latin typeface="Arial Black" panose="020B0A04020102020204" pitchFamily="34" charset="0"/>
                <a:cs typeface="Calibri"/>
              </a:rPr>
              <a:t>o</a:t>
            </a:r>
            <a:r>
              <a:rPr lang="en-US" sz="3200" spc="-5" dirty="0">
                <a:ln>
                  <a:solidFill>
                    <a:schemeClr val="tx1"/>
                  </a:solidFill>
                </a:ln>
                <a:solidFill>
                  <a:srgbClr val="FF5050"/>
                </a:solidFill>
                <a:latin typeface="Arial Black" panose="020B0A04020102020204" pitchFamily="34" charset="0"/>
                <a:cs typeface="Calibri"/>
              </a:rPr>
              <a:t>op</a:t>
            </a:r>
            <a:r>
              <a:rPr lang="en-US" sz="3200" spc="5" dirty="0">
                <a:ln>
                  <a:solidFill>
                    <a:schemeClr val="tx1"/>
                  </a:solidFill>
                </a:ln>
                <a:solidFill>
                  <a:srgbClr val="FF5050"/>
                </a:solidFill>
                <a:latin typeface="Arial Black" panose="020B0A04020102020204" pitchFamily="34" charset="0"/>
                <a:cs typeface="Calibri"/>
              </a:rPr>
              <a:t>e</a:t>
            </a:r>
            <a:r>
              <a:rPr lang="en-US" sz="3200" spc="-10" dirty="0">
                <a:ln>
                  <a:solidFill>
                    <a:schemeClr val="tx1"/>
                  </a:solidFill>
                </a:ln>
                <a:solidFill>
                  <a:srgbClr val="FF5050"/>
                </a:solidFill>
                <a:latin typeface="Arial Black" panose="020B0A04020102020204" pitchFamily="34" charset="0"/>
                <a:cs typeface="Calibri"/>
              </a:rPr>
              <a:t>r</a:t>
            </a:r>
            <a:r>
              <a:rPr lang="en-US" sz="3200" dirty="0">
                <a:ln>
                  <a:solidFill>
                    <a:schemeClr val="tx1"/>
                  </a:solidFill>
                </a:ln>
                <a:solidFill>
                  <a:srgbClr val="FF5050"/>
                </a:solidFill>
                <a:latin typeface="Arial Black" panose="020B0A04020102020204" pitchFamily="34" charset="0"/>
                <a:cs typeface="Calibri"/>
              </a:rPr>
              <a:t>a</a:t>
            </a:r>
            <a:r>
              <a:rPr lang="en-US" sz="3200" spc="-15" dirty="0">
                <a:ln>
                  <a:solidFill>
                    <a:schemeClr val="tx1"/>
                  </a:solidFill>
                </a:ln>
                <a:solidFill>
                  <a:srgbClr val="FF5050"/>
                </a:solidFill>
                <a:latin typeface="Arial Black" panose="020B0A04020102020204" pitchFamily="34" charset="0"/>
                <a:cs typeface="Calibri"/>
              </a:rPr>
              <a:t>t</a:t>
            </a:r>
            <a:r>
              <a:rPr lang="en-US" sz="3200" dirty="0">
                <a:ln>
                  <a:solidFill>
                    <a:schemeClr val="tx1"/>
                  </a:solidFill>
                </a:ln>
                <a:solidFill>
                  <a:srgbClr val="FF5050"/>
                </a:solidFill>
                <a:latin typeface="Arial Black" panose="020B0A04020102020204" pitchFamily="34" charset="0"/>
                <a:cs typeface="Calibri"/>
              </a:rPr>
              <a:t>ive	e</a:t>
            </a:r>
            <a:r>
              <a:rPr lang="en-US" sz="3200" spc="-5" dirty="0">
                <a:ln>
                  <a:solidFill>
                    <a:schemeClr val="tx1"/>
                  </a:solidFill>
                </a:ln>
                <a:solidFill>
                  <a:srgbClr val="FF5050"/>
                </a:solidFill>
                <a:latin typeface="Arial Black" panose="020B0A04020102020204" pitchFamily="34" charset="0"/>
                <a:cs typeface="Calibri"/>
              </a:rPr>
              <a:t>n</a:t>
            </a:r>
            <a:r>
              <a:rPr lang="en-US" sz="3200" dirty="0">
                <a:ln>
                  <a:solidFill>
                    <a:schemeClr val="tx1"/>
                  </a:solidFill>
                </a:ln>
                <a:solidFill>
                  <a:srgbClr val="FF5050"/>
                </a:solidFill>
                <a:latin typeface="Arial Black" panose="020B0A04020102020204" pitchFamily="34" charset="0"/>
                <a:cs typeface="Calibri"/>
              </a:rPr>
              <a:t>r</a:t>
            </a:r>
            <a:r>
              <a:rPr lang="en-US" sz="3200" spc="-5" dirty="0">
                <a:ln>
                  <a:solidFill>
                    <a:schemeClr val="tx1"/>
                  </a:solidFill>
                </a:ln>
                <a:solidFill>
                  <a:srgbClr val="FF5050"/>
                </a:solidFill>
                <a:latin typeface="Arial Black" panose="020B0A04020102020204" pitchFamily="34" charset="0"/>
                <a:cs typeface="Calibri"/>
              </a:rPr>
              <a:t>oll</a:t>
            </a:r>
            <a:r>
              <a:rPr lang="en-US" sz="3200" dirty="0">
                <a:ln>
                  <a:solidFill>
                    <a:schemeClr val="tx1"/>
                  </a:solidFill>
                </a:ln>
                <a:solidFill>
                  <a:srgbClr val="FF5050"/>
                </a:solidFill>
                <a:latin typeface="Arial Black" panose="020B0A04020102020204" pitchFamily="34" charset="0"/>
                <a:cs typeface="Calibri"/>
              </a:rPr>
              <a:t>m</a:t>
            </a:r>
            <a:r>
              <a:rPr lang="en-US" sz="3200" spc="-5" dirty="0">
                <a:ln>
                  <a:solidFill>
                    <a:schemeClr val="tx1"/>
                  </a:solidFill>
                </a:ln>
                <a:solidFill>
                  <a:srgbClr val="FF5050"/>
                </a:solidFill>
                <a:latin typeface="Arial Black" panose="020B0A04020102020204" pitchFamily="34" charset="0"/>
                <a:cs typeface="Calibri"/>
              </a:rPr>
              <a:t>en</a:t>
            </a:r>
            <a:r>
              <a:rPr lang="en-US" sz="3200" dirty="0">
                <a:ln>
                  <a:solidFill>
                    <a:schemeClr val="tx1"/>
                  </a:solidFill>
                </a:ln>
                <a:solidFill>
                  <a:srgbClr val="FF5050"/>
                </a:solidFill>
                <a:latin typeface="Arial Black" panose="020B0A04020102020204" pitchFamily="34" charset="0"/>
                <a:cs typeface="Calibri"/>
              </a:rPr>
              <a:t>t </a:t>
            </a:r>
            <a:r>
              <a:rPr lang="en-US" sz="3200" spc="-5" dirty="0">
                <a:ln>
                  <a:solidFill>
                    <a:schemeClr val="tx1"/>
                  </a:solidFill>
                </a:ln>
                <a:solidFill>
                  <a:srgbClr val="FF5050"/>
                </a:solidFill>
                <a:latin typeface="Arial Black" panose="020B0A04020102020204" pitchFamily="34" charset="0"/>
                <a:cs typeface="Calibri"/>
              </a:rPr>
              <a:t>and  identification capabilities.</a:t>
            </a:r>
            <a:endParaRPr lang="en-US" sz="1800" dirty="0">
              <a:ln>
                <a:solidFill>
                  <a:schemeClr val="tx1"/>
                </a:solidFill>
              </a:ln>
              <a:solidFill>
                <a:srgbClr val="FF5050"/>
              </a:solidFill>
              <a:latin typeface="Calibri"/>
              <a:cs typeface="Calibri"/>
            </a:endParaRP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2493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FDA8B018-524A-4180-BD7C-1C24DE833F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996" y="230334"/>
            <a:ext cx="10892164" cy="1700066"/>
          </a:xfrm>
          <a:prstGeom prst="rect">
            <a:avLst/>
          </a:prstGeom>
        </p:spPr>
      </p:pic>
      <p:sp>
        <p:nvSpPr>
          <p:cNvPr id="11" name="Freeform: Shape 10">
            <a:extLst>
              <a:ext uri="{FF2B5EF4-FFF2-40B4-BE49-F238E27FC236}">
                <a16:creationId xmlns="" xmlns:a16="http://schemas.microsoft.com/office/drawing/2014/main" id="{F2514CC3-CDC1-462E-A837-82470C46239E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0882565" y="1316821"/>
                </a:moveTo>
                <a:cubicBezTo>
                  <a:pt x="10862920" y="1316821"/>
                  <a:pt x="10844707" y="1318526"/>
                  <a:pt x="10827927" y="1321937"/>
                </a:cubicBezTo>
                <a:cubicBezTo>
                  <a:pt x="10811146" y="1325348"/>
                  <a:pt x="10796344" y="1329509"/>
                  <a:pt x="10783520" y="1334420"/>
                </a:cubicBezTo>
                <a:cubicBezTo>
                  <a:pt x="10770696" y="1339331"/>
                  <a:pt x="10760055" y="1344379"/>
                  <a:pt x="10751596" y="1349563"/>
                </a:cubicBezTo>
                <a:cubicBezTo>
                  <a:pt x="10743138" y="1354747"/>
                  <a:pt x="10737544" y="1358635"/>
                  <a:pt x="10734816" y="1361228"/>
                </a:cubicBezTo>
                <a:cubicBezTo>
                  <a:pt x="10732088" y="1363820"/>
                  <a:pt x="10730109" y="1366207"/>
                  <a:pt x="10728882" y="1368390"/>
                </a:cubicBezTo>
                <a:cubicBezTo>
                  <a:pt x="10727654" y="1370573"/>
                  <a:pt x="10726630" y="1373165"/>
                  <a:pt x="10725812" y="1376166"/>
                </a:cubicBezTo>
                <a:cubicBezTo>
                  <a:pt x="10724993" y="1379167"/>
                  <a:pt x="10724448" y="1382919"/>
                  <a:pt x="10724175" y="1387421"/>
                </a:cubicBezTo>
                <a:cubicBezTo>
                  <a:pt x="10723902" y="1391923"/>
                  <a:pt x="10723766" y="1397585"/>
                  <a:pt x="10723766" y="1404406"/>
                </a:cubicBezTo>
                <a:cubicBezTo>
                  <a:pt x="10723766" y="1412592"/>
                  <a:pt x="10724038" y="1419277"/>
                  <a:pt x="10724584" y="1424461"/>
                </a:cubicBezTo>
                <a:cubicBezTo>
                  <a:pt x="10725130" y="1429645"/>
                  <a:pt x="10725948" y="1433601"/>
                  <a:pt x="10727040" y="1436330"/>
                </a:cubicBezTo>
                <a:cubicBezTo>
                  <a:pt x="10728131" y="1439058"/>
                  <a:pt x="10729496" y="1440900"/>
                  <a:pt x="10731133" y="1441855"/>
                </a:cubicBezTo>
                <a:cubicBezTo>
                  <a:pt x="10732770" y="1442810"/>
                  <a:pt x="10734680" y="1443288"/>
                  <a:pt x="10736862" y="1443288"/>
                </a:cubicBezTo>
                <a:cubicBezTo>
                  <a:pt x="10740137" y="1443288"/>
                  <a:pt x="10745253" y="1441105"/>
                  <a:pt x="10752210" y="1436739"/>
                </a:cubicBezTo>
                <a:cubicBezTo>
                  <a:pt x="10759168" y="1432374"/>
                  <a:pt x="10767626" y="1427667"/>
                  <a:pt x="10777586" y="1422619"/>
                </a:cubicBezTo>
                <a:cubicBezTo>
                  <a:pt x="10787545" y="1417571"/>
                  <a:pt x="10798800" y="1412933"/>
                  <a:pt x="10811351" y="1408704"/>
                </a:cubicBezTo>
                <a:cubicBezTo>
                  <a:pt x="10823902" y="1404474"/>
                  <a:pt x="10837272" y="1402360"/>
                  <a:pt x="10851460" y="1402360"/>
                </a:cubicBezTo>
                <a:cubicBezTo>
                  <a:pt x="10864011" y="1402360"/>
                  <a:pt x="10874925" y="1404065"/>
                  <a:pt x="10884202" y="1407476"/>
                </a:cubicBezTo>
                <a:cubicBezTo>
                  <a:pt x="10893479" y="1410887"/>
                  <a:pt x="10901051" y="1415525"/>
                  <a:pt x="10906917" y="1421391"/>
                </a:cubicBezTo>
                <a:cubicBezTo>
                  <a:pt x="10912784" y="1427258"/>
                  <a:pt x="10917217" y="1434215"/>
                  <a:pt x="10920219" y="1442264"/>
                </a:cubicBezTo>
                <a:cubicBezTo>
                  <a:pt x="10923220" y="1450314"/>
                  <a:pt x="10924721" y="1458840"/>
                  <a:pt x="10924721" y="1467844"/>
                </a:cubicBezTo>
                <a:cubicBezTo>
                  <a:pt x="10924721" y="1479577"/>
                  <a:pt x="10922538" y="1490286"/>
                  <a:pt x="10918172" y="1499973"/>
                </a:cubicBezTo>
                <a:cubicBezTo>
                  <a:pt x="10913807" y="1509659"/>
                  <a:pt x="10907463" y="1517912"/>
                  <a:pt x="10899141" y="1524734"/>
                </a:cubicBezTo>
                <a:cubicBezTo>
                  <a:pt x="10890819" y="1531555"/>
                  <a:pt x="10880519" y="1536808"/>
                  <a:pt x="10868240" y="1540491"/>
                </a:cubicBezTo>
                <a:cubicBezTo>
                  <a:pt x="10855962" y="1544175"/>
                  <a:pt x="10841910" y="1546016"/>
                  <a:pt x="10826085" y="1546016"/>
                </a:cubicBezTo>
                <a:lnTo>
                  <a:pt x="10779837" y="1546016"/>
                </a:lnTo>
                <a:cubicBezTo>
                  <a:pt x="10776562" y="1546016"/>
                  <a:pt x="10773766" y="1546562"/>
                  <a:pt x="10771446" y="1547653"/>
                </a:cubicBezTo>
                <a:cubicBezTo>
                  <a:pt x="10769127" y="1548745"/>
                  <a:pt x="10767217" y="1550655"/>
                  <a:pt x="10765716" y="1553383"/>
                </a:cubicBezTo>
                <a:cubicBezTo>
                  <a:pt x="10764216" y="1556112"/>
                  <a:pt x="10763124" y="1560000"/>
                  <a:pt x="10762442" y="1565048"/>
                </a:cubicBezTo>
                <a:cubicBezTo>
                  <a:pt x="10761760" y="1570095"/>
                  <a:pt x="10761419" y="1576576"/>
                  <a:pt x="10761419" y="1584488"/>
                </a:cubicBezTo>
                <a:cubicBezTo>
                  <a:pt x="10761419" y="1592947"/>
                  <a:pt x="10761760" y="1599836"/>
                  <a:pt x="10762442" y="1605157"/>
                </a:cubicBezTo>
                <a:cubicBezTo>
                  <a:pt x="10763124" y="1610477"/>
                  <a:pt x="10764284" y="1614638"/>
                  <a:pt x="10765921" y="1617640"/>
                </a:cubicBezTo>
                <a:cubicBezTo>
                  <a:pt x="10767558" y="1620641"/>
                  <a:pt x="10769605" y="1622619"/>
                  <a:pt x="10772060" y="1623574"/>
                </a:cubicBezTo>
                <a:cubicBezTo>
                  <a:pt x="10774516" y="1624529"/>
                  <a:pt x="10777517" y="1625007"/>
                  <a:pt x="10781064" y="1625007"/>
                </a:cubicBezTo>
                <a:lnTo>
                  <a:pt x="10826904" y="1625007"/>
                </a:lnTo>
                <a:cubicBezTo>
                  <a:pt x="10846276" y="1625007"/>
                  <a:pt x="10863124" y="1626917"/>
                  <a:pt x="10877449" y="1630737"/>
                </a:cubicBezTo>
                <a:cubicBezTo>
                  <a:pt x="10891774" y="1634557"/>
                  <a:pt x="10903643" y="1639945"/>
                  <a:pt x="10913056" y="1646903"/>
                </a:cubicBezTo>
                <a:cubicBezTo>
                  <a:pt x="10922470" y="1653861"/>
                  <a:pt x="10929564" y="1662251"/>
                  <a:pt x="10934339" y="1672074"/>
                </a:cubicBezTo>
                <a:cubicBezTo>
                  <a:pt x="10939114" y="1681896"/>
                  <a:pt x="10941501" y="1692947"/>
                  <a:pt x="10941501" y="1705225"/>
                </a:cubicBezTo>
                <a:cubicBezTo>
                  <a:pt x="10941501" y="1716412"/>
                  <a:pt x="10939523" y="1726576"/>
                  <a:pt x="10935567" y="1735716"/>
                </a:cubicBezTo>
                <a:cubicBezTo>
                  <a:pt x="10931610" y="1744857"/>
                  <a:pt x="10925608" y="1752633"/>
                  <a:pt x="10917558" y="1759045"/>
                </a:cubicBezTo>
                <a:cubicBezTo>
                  <a:pt x="10909509" y="1765457"/>
                  <a:pt x="10899755" y="1770437"/>
                  <a:pt x="10888295" y="1773984"/>
                </a:cubicBezTo>
                <a:cubicBezTo>
                  <a:pt x="10876835" y="1777531"/>
                  <a:pt x="10863602" y="1779304"/>
                  <a:pt x="10848595" y="1779304"/>
                </a:cubicBezTo>
                <a:cubicBezTo>
                  <a:pt x="10830860" y="1779304"/>
                  <a:pt x="10815034" y="1777463"/>
                  <a:pt x="10801119" y="1773779"/>
                </a:cubicBezTo>
                <a:cubicBezTo>
                  <a:pt x="10787204" y="1770096"/>
                  <a:pt x="10775062" y="1766139"/>
                  <a:pt x="10764693" y="1761910"/>
                </a:cubicBezTo>
                <a:cubicBezTo>
                  <a:pt x="10754325" y="1757681"/>
                  <a:pt x="10745798" y="1753725"/>
                  <a:pt x="10739114" y="1750041"/>
                </a:cubicBezTo>
                <a:cubicBezTo>
                  <a:pt x="10732429" y="1746358"/>
                  <a:pt x="10727722" y="1744516"/>
                  <a:pt x="10724993" y="1744516"/>
                </a:cubicBezTo>
                <a:cubicBezTo>
                  <a:pt x="10720628" y="1744516"/>
                  <a:pt x="10717354" y="1747040"/>
                  <a:pt x="10715171" y="1752087"/>
                </a:cubicBezTo>
                <a:cubicBezTo>
                  <a:pt x="10712988" y="1757135"/>
                  <a:pt x="10711896" y="1766207"/>
                  <a:pt x="10711896" y="1779304"/>
                </a:cubicBezTo>
                <a:cubicBezTo>
                  <a:pt x="10711896" y="1787217"/>
                  <a:pt x="10712101" y="1793970"/>
                  <a:pt x="10712510" y="1799564"/>
                </a:cubicBezTo>
                <a:cubicBezTo>
                  <a:pt x="10712920" y="1805157"/>
                  <a:pt x="10713602" y="1809796"/>
                  <a:pt x="10714557" y="1813479"/>
                </a:cubicBezTo>
                <a:cubicBezTo>
                  <a:pt x="10715512" y="1817163"/>
                  <a:pt x="10716603" y="1820368"/>
                  <a:pt x="10717831" y="1823097"/>
                </a:cubicBezTo>
                <a:cubicBezTo>
                  <a:pt x="10719059" y="1825825"/>
                  <a:pt x="10720901" y="1828281"/>
                  <a:pt x="10723356" y="1830464"/>
                </a:cubicBezTo>
                <a:cubicBezTo>
                  <a:pt x="10725812" y="1832647"/>
                  <a:pt x="10730996" y="1835785"/>
                  <a:pt x="10738909" y="1839877"/>
                </a:cubicBezTo>
                <a:cubicBezTo>
                  <a:pt x="10746822" y="1843970"/>
                  <a:pt x="10756849" y="1847926"/>
                  <a:pt x="10768991" y="1851746"/>
                </a:cubicBezTo>
                <a:cubicBezTo>
                  <a:pt x="10781133" y="1855566"/>
                  <a:pt x="10795116" y="1858772"/>
                  <a:pt x="10810942" y="1861364"/>
                </a:cubicBezTo>
                <a:cubicBezTo>
                  <a:pt x="10826767" y="1863956"/>
                  <a:pt x="10843684" y="1865253"/>
                  <a:pt x="10861692" y="1865253"/>
                </a:cubicBezTo>
                <a:cubicBezTo>
                  <a:pt x="10891433" y="1865253"/>
                  <a:pt x="10918854" y="1861637"/>
                  <a:pt x="10943957" y="1854407"/>
                </a:cubicBezTo>
                <a:cubicBezTo>
                  <a:pt x="10969059" y="1847176"/>
                  <a:pt x="10990614" y="1836603"/>
                  <a:pt x="11008623" y="1822688"/>
                </a:cubicBezTo>
                <a:cubicBezTo>
                  <a:pt x="11026631" y="1808772"/>
                  <a:pt x="11040683" y="1791583"/>
                  <a:pt x="11050778" y="1771119"/>
                </a:cubicBezTo>
                <a:cubicBezTo>
                  <a:pt x="11060874" y="1750655"/>
                  <a:pt x="11065922" y="1727190"/>
                  <a:pt x="11065922" y="1700723"/>
                </a:cubicBezTo>
                <a:cubicBezTo>
                  <a:pt x="11065922" y="1684898"/>
                  <a:pt x="11063193" y="1670095"/>
                  <a:pt x="11057736" y="1656317"/>
                </a:cubicBezTo>
                <a:cubicBezTo>
                  <a:pt x="11052279" y="1642537"/>
                  <a:pt x="11044434" y="1630191"/>
                  <a:pt x="11034202" y="1619277"/>
                </a:cubicBezTo>
                <a:cubicBezTo>
                  <a:pt x="11023970" y="1608363"/>
                  <a:pt x="11011488" y="1599290"/>
                  <a:pt x="10996754" y="1592060"/>
                </a:cubicBezTo>
                <a:cubicBezTo>
                  <a:pt x="10982020" y="1584829"/>
                  <a:pt x="10965376" y="1580123"/>
                  <a:pt x="10946822" y="1577940"/>
                </a:cubicBezTo>
                <a:lnTo>
                  <a:pt x="10946822" y="1576712"/>
                </a:lnTo>
                <a:cubicBezTo>
                  <a:pt x="10962374" y="1572892"/>
                  <a:pt x="10976085" y="1567162"/>
                  <a:pt x="10987954" y="1559522"/>
                </a:cubicBezTo>
                <a:cubicBezTo>
                  <a:pt x="10999823" y="1551882"/>
                  <a:pt x="11009714" y="1542606"/>
                  <a:pt x="11017627" y="1531692"/>
                </a:cubicBezTo>
                <a:cubicBezTo>
                  <a:pt x="11025540" y="1520777"/>
                  <a:pt x="11031542" y="1508363"/>
                  <a:pt x="11035635" y="1494447"/>
                </a:cubicBezTo>
                <a:cubicBezTo>
                  <a:pt x="11039728" y="1480532"/>
                  <a:pt x="11041774" y="1465525"/>
                  <a:pt x="11041774" y="1449427"/>
                </a:cubicBezTo>
                <a:cubicBezTo>
                  <a:pt x="11041774" y="1428690"/>
                  <a:pt x="11038295" y="1410068"/>
                  <a:pt x="11031338" y="1393560"/>
                </a:cubicBezTo>
                <a:cubicBezTo>
                  <a:pt x="11024380" y="1377053"/>
                  <a:pt x="11014148" y="1363137"/>
                  <a:pt x="11000642" y="1351814"/>
                </a:cubicBezTo>
                <a:cubicBezTo>
                  <a:pt x="10987136" y="1340491"/>
                  <a:pt x="10970492" y="1331828"/>
                  <a:pt x="10950710" y="1325825"/>
                </a:cubicBezTo>
                <a:cubicBezTo>
                  <a:pt x="10930928" y="1319822"/>
                  <a:pt x="10908213" y="1316821"/>
                  <a:pt x="10882565" y="1316821"/>
                </a:cubicBezTo>
                <a:close/>
                <a:moveTo>
                  <a:pt x="5922684" y="805505"/>
                </a:moveTo>
                <a:cubicBezTo>
                  <a:pt x="5934400" y="842955"/>
                  <a:pt x="5944527" y="872546"/>
                  <a:pt x="5953063" y="894278"/>
                </a:cubicBezTo>
                <a:cubicBezTo>
                  <a:pt x="5969286" y="939284"/>
                  <a:pt x="5979916" y="966645"/>
                  <a:pt x="5984956" y="976360"/>
                </a:cubicBezTo>
                <a:cubicBezTo>
                  <a:pt x="5964079" y="981898"/>
                  <a:pt x="5942291" y="986257"/>
                  <a:pt x="5919589" y="989437"/>
                </a:cubicBezTo>
                <a:cubicBezTo>
                  <a:pt x="5883454" y="993512"/>
                  <a:pt x="5863816" y="995550"/>
                  <a:pt x="5860676" y="995550"/>
                </a:cubicBezTo>
                <a:cubicBezTo>
                  <a:pt x="5873328" y="958797"/>
                  <a:pt x="5884027" y="928120"/>
                  <a:pt x="5892773" y="903520"/>
                </a:cubicBezTo>
                <a:cubicBezTo>
                  <a:pt x="5911574" y="851270"/>
                  <a:pt x="5921545" y="818598"/>
                  <a:pt x="5922684" y="805505"/>
                </a:cubicBezTo>
                <a:close/>
                <a:moveTo>
                  <a:pt x="2036484" y="805505"/>
                </a:moveTo>
                <a:cubicBezTo>
                  <a:pt x="2048201" y="842955"/>
                  <a:pt x="2058327" y="872546"/>
                  <a:pt x="2066863" y="894278"/>
                </a:cubicBezTo>
                <a:cubicBezTo>
                  <a:pt x="2083086" y="939284"/>
                  <a:pt x="2093717" y="966645"/>
                  <a:pt x="2098756" y="976360"/>
                </a:cubicBezTo>
                <a:cubicBezTo>
                  <a:pt x="2077880" y="981898"/>
                  <a:pt x="2056091" y="986257"/>
                  <a:pt x="2033389" y="989437"/>
                </a:cubicBezTo>
                <a:cubicBezTo>
                  <a:pt x="1997254" y="993512"/>
                  <a:pt x="1977617" y="995550"/>
                  <a:pt x="1974476" y="995550"/>
                </a:cubicBezTo>
                <a:cubicBezTo>
                  <a:pt x="1987128" y="958797"/>
                  <a:pt x="1997827" y="928120"/>
                  <a:pt x="2006573" y="903520"/>
                </a:cubicBezTo>
                <a:cubicBezTo>
                  <a:pt x="2025375" y="851270"/>
                  <a:pt x="2035345" y="818598"/>
                  <a:pt x="2036484" y="805505"/>
                </a:cubicBezTo>
                <a:close/>
                <a:moveTo>
                  <a:pt x="7829135" y="687551"/>
                </a:moveTo>
                <a:cubicBezTo>
                  <a:pt x="7888794" y="687551"/>
                  <a:pt x="7918623" y="733421"/>
                  <a:pt x="7918623" y="825162"/>
                </a:cubicBezTo>
                <a:cubicBezTo>
                  <a:pt x="7918623" y="861700"/>
                  <a:pt x="7909409" y="897211"/>
                  <a:pt x="7890982" y="931697"/>
                </a:cubicBezTo>
                <a:cubicBezTo>
                  <a:pt x="7872027" y="967367"/>
                  <a:pt x="7851055" y="985202"/>
                  <a:pt x="7828064" y="985202"/>
                </a:cubicBezTo>
                <a:cubicBezTo>
                  <a:pt x="7804711" y="985202"/>
                  <a:pt x="7784436" y="967835"/>
                  <a:pt x="7767238" y="933100"/>
                </a:cubicBezTo>
                <a:cubicBezTo>
                  <a:pt x="7750987" y="900247"/>
                  <a:pt x="7742862" y="864622"/>
                  <a:pt x="7742862" y="826225"/>
                </a:cubicBezTo>
                <a:cubicBezTo>
                  <a:pt x="7742862" y="733776"/>
                  <a:pt x="7771619" y="687551"/>
                  <a:pt x="7829135" y="687551"/>
                </a:cubicBezTo>
                <a:close/>
                <a:moveTo>
                  <a:pt x="3612807" y="679958"/>
                </a:moveTo>
                <a:cubicBezTo>
                  <a:pt x="3671207" y="679958"/>
                  <a:pt x="3700407" y="704062"/>
                  <a:pt x="3700407" y="752271"/>
                </a:cubicBezTo>
                <a:cubicBezTo>
                  <a:pt x="3700407" y="812553"/>
                  <a:pt x="3665278" y="843944"/>
                  <a:pt x="3595019" y="846444"/>
                </a:cubicBezTo>
                <a:lnTo>
                  <a:pt x="3599840" y="680307"/>
                </a:lnTo>
                <a:cubicBezTo>
                  <a:pt x="3601632" y="680074"/>
                  <a:pt x="3605954" y="679958"/>
                  <a:pt x="3612807" y="679958"/>
                </a:cubicBezTo>
                <a:close/>
                <a:moveTo>
                  <a:pt x="2860331" y="679958"/>
                </a:moveTo>
                <a:cubicBezTo>
                  <a:pt x="2918732" y="679958"/>
                  <a:pt x="2947932" y="704062"/>
                  <a:pt x="2947932" y="752271"/>
                </a:cubicBezTo>
                <a:cubicBezTo>
                  <a:pt x="2947932" y="812553"/>
                  <a:pt x="2912802" y="843944"/>
                  <a:pt x="2842545" y="846444"/>
                </a:cubicBezTo>
                <a:lnTo>
                  <a:pt x="2847365" y="680307"/>
                </a:lnTo>
                <a:cubicBezTo>
                  <a:pt x="2849156" y="680074"/>
                  <a:pt x="2853479" y="679958"/>
                  <a:pt x="2860331" y="679958"/>
                </a:cubicBezTo>
                <a:close/>
                <a:moveTo>
                  <a:pt x="11890206" y="399668"/>
                </a:moveTo>
                <a:lnTo>
                  <a:pt x="11936045" y="399668"/>
                </a:lnTo>
                <a:cubicBezTo>
                  <a:pt x="11947232" y="399668"/>
                  <a:pt x="11958078" y="400418"/>
                  <a:pt x="11968583" y="401919"/>
                </a:cubicBezTo>
                <a:cubicBezTo>
                  <a:pt x="11979088" y="403419"/>
                  <a:pt x="11989115" y="407035"/>
                  <a:pt x="11998664" y="412764"/>
                </a:cubicBezTo>
                <a:cubicBezTo>
                  <a:pt x="12008214" y="418494"/>
                  <a:pt x="12016264" y="427362"/>
                  <a:pt x="12022812" y="439367"/>
                </a:cubicBezTo>
                <a:cubicBezTo>
                  <a:pt x="12029360" y="451373"/>
                  <a:pt x="12032634" y="466653"/>
                  <a:pt x="12032634" y="485207"/>
                </a:cubicBezTo>
                <a:cubicBezTo>
                  <a:pt x="12032634" y="498849"/>
                  <a:pt x="12030725" y="511469"/>
                  <a:pt x="12026905" y="523065"/>
                </a:cubicBezTo>
                <a:cubicBezTo>
                  <a:pt x="12023085" y="534661"/>
                  <a:pt x="12017491" y="544620"/>
                  <a:pt x="12010124" y="552942"/>
                </a:cubicBezTo>
                <a:cubicBezTo>
                  <a:pt x="12002757" y="561264"/>
                  <a:pt x="11993276" y="567744"/>
                  <a:pt x="11981680" y="572383"/>
                </a:cubicBezTo>
                <a:cubicBezTo>
                  <a:pt x="11970084" y="577021"/>
                  <a:pt x="11955690" y="579340"/>
                  <a:pt x="11938501" y="579340"/>
                </a:cubicBezTo>
                <a:lnTo>
                  <a:pt x="11890206" y="579340"/>
                </a:lnTo>
                <a:close/>
                <a:moveTo>
                  <a:pt x="10309056" y="398849"/>
                </a:moveTo>
                <a:lnTo>
                  <a:pt x="10357351" y="398849"/>
                </a:lnTo>
                <a:cubicBezTo>
                  <a:pt x="10369629" y="398849"/>
                  <a:pt x="10379247" y="399258"/>
                  <a:pt x="10386205" y="400077"/>
                </a:cubicBezTo>
                <a:cubicBezTo>
                  <a:pt x="10393162" y="400895"/>
                  <a:pt x="10399370" y="401987"/>
                  <a:pt x="10404827" y="403351"/>
                </a:cubicBezTo>
                <a:cubicBezTo>
                  <a:pt x="10422835" y="408262"/>
                  <a:pt x="10435796" y="416721"/>
                  <a:pt x="10443708" y="428726"/>
                </a:cubicBezTo>
                <a:cubicBezTo>
                  <a:pt x="10451621" y="440732"/>
                  <a:pt x="10455577" y="455466"/>
                  <a:pt x="10455577" y="472928"/>
                </a:cubicBezTo>
                <a:cubicBezTo>
                  <a:pt x="10455577" y="484388"/>
                  <a:pt x="10453667" y="494756"/>
                  <a:pt x="10449848" y="504033"/>
                </a:cubicBezTo>
                <a:cubicBezTo>
                  <a:pt x="10446028" y="513310"/>
                  <a:pt x="10440298" y="521291"/>
                  <a:pt x="10432658" y="527976"/>
                </a:cubicBezTo>
                <a:cubicBezTo>
                  <a:pt x="10425018" y="534661"/>
                  <a:pt x="10415468" y="539845"/>
                  <a:pt x="10404008" y="543529"/>
                </a:cubicBezTo>
                <a:cubicBezTo>
                  <a:pt x="10392549" y="547212"/>
                  <a:pt x="10379179" y="549054"/>
                  <a:pt x="10363899" y="549054"/>
                </a:cubicBezTo>
                <a:lnTo>
                  <a:pt x="10309056" y="549054"/>
                </a:lnTo>
                <a:close/>
                <a:moveTo>
                  <a:pt x="10895290" y="395575"/>
                </a:moveTo>
                <a:cubicBezTo>
                  <a:pt x="10921484" y="395575"/>
                  <a:pt x="10943312" y="400009"/>
                  <a:pt x="10960774" y="408876"/>
                </a:cubicBezTo>
                <a:cubicBezTo>
                  <a:pt x="10978237" y="417744"/>
                  <a:pt x="10992221" y="430295"/>
                  <a:pt x="11002725" y="446530"/>
                </a:cubicBezTo>
                <a:cubicBezTo>
                  <a:pt x="11013230" y="462764"/>
                  <a:pt x="11020665" y="482273"/>
                  <a:pt x="11025031" y="505056"/>
                </a:cubicBezTo>
                <a:cubicBezTo>
                  <a:pt x="11029396" y="527840"/>
                  <a:pt x="11031579" y="553147"/>
                  <a:pt x="11031579" y="580977"/>
                </a:cubicBezTo>
                <a:cubicBezTo>
                  <a:pt x="11031579" y="606353"/>
                  <a:pt x="11029328" y="630295"/>
                  <a:pt x="11024826" y="652806"/>
                </a:cubicBezTo>
                <a:cubicBezTo>
                  <a:pt x="11020324" y="675316"/>
                  <a:pt x="11012616" y="695029"/>
                  <a:pt x="11001702" y="711946"/>
                </a:cubicBezTo>
                <a:cubicBezTo>
                  <a:pt x="10990788" y="728863"/>
                  <a:pt x="10976463" y="742233"/>
                  <a:pt x="10958728" y="752055"/>
                </a:cubicBezTo>
                <a:cubicBezTo>
                  <a:pt x="10940993" y="761878"/>
                  <a:pt x="10918892" y="766789"/>
                  <a:pt x="10892425" y="766789"/>
                </a:cubicBezTo>
                <a:cubicBezTo>
                  <a:pt x="10865958" y="766789"/>
                  <a:pt x="10843994" y="762492"/>
                  <a:pt x="10826532" y="753897"/>
                </a:cubicBezTo>
                <a:cubicBezTo>
                  <a:pt x="10809069" y="745302"/>
                  <a:pt x="10795154" y="732819"/>
                  <a:pt x="10784785" y="716448"/>
                </a:cubicBezTo>
                <a:cubicBezTo>
                  <a:pt x="10774417" y="700077"/>
                  <a:pt x="10767050" y="680364"/>
                  <a:pt x="10762684" y="657308"/>
                </a:cubicBezTo>
                <a:cubicBezTo>
                  <a:pt x="10758319" y="634252"/>
                  <a:pt x="10756136" y="608263"/>
                  <a:pt x="10756136" y="579340"/>
                </a:cubicBezTo>
                <a:cubicBezTo>
                  <a:pt x="10756136" y="554511"/>
                  <a:pt x="10758387" y="530977"/>
                  <a:pt x="10762889" y="508740"/>
                </a:cubicBezTo>
                <a:cubicBezTo>
                  <a:pt x="10767391" y="486503"/>
                  <a:pt x="10775099" y="467062"/>
                  <a:pt x="10786013" y="450418"/>
                </a:cubicBezTo>
                <a:cubicBezTo>
                  <a:pt x="10796927" y="433774"/>
                  <a:pt x="10811252" y="420473"/>
                  <a:pt x="10828987" y="410513"/>
                </a:cubicBezTo>
                <a:cubicBezTo>
                  <a:pt x="10846722" y="400554"/>
                  <a:pt x="10868824" y="395575"/>
                  <a:pt x="10895290" y="395575"/>
                </a:cubicBezTo>
                <a:close/>
                <a:moveTo>
                  <a:pt x="8240952" y="328410"/>
                </a:moveTo>
                <a:cubicBezTo>
                  <a:pt x="8250203" y="448435"/>
                  <a:pt x="8259244" y="589226"/>
                  <a:pt x="8268075" y="750783"/>
                </a:cubicBezTo>
                <a:cubicBezTo>
                  <a:pt x="8278380" y="951507"/>
                  <a:pt x="8285074" y="1091137"/>
                  <a:pt x="8288157" y="1169670"/>
                </a:cubicBezTo>
                <a:lnTo>
                  <a:pt x="8481638" y="1169670"/>
                </a:lnTo>
                <a:lnTo>
                  <a:pt x="8486782" y="886711"/>
                </a:lnTo>
                <a:cubicBezTo>
                  <a:pt x="8557124" y="943161"/>
                  <a:pt x="8613325" y="986095"/>
                  <a:pt x="8655384" y="1015513"/>
                </a:cubicBezTo>
                <a:cubicBezTo>
                  <a:pt x="8746802" y="1084627"/>
                  <a:pt x="8823023" y="1139640"/>
                  <a:pt x="8884047" y="1180553"/>
                </a:cubicBezTo>
                <a:cubicBezTo>
                  <a:pt x="8887918" y="1002683"/>
                  <a:pt x="8892524" y="848152"/>
                  <a:pt x="8897864" y="716961"/>
                </a:cubicBezTo>
                <a:cubicBezTo>
                  <a:pt x="8906797" y="537793"/>
                  <a:pt x="8913832" y="408276"/>
                  <a:pt x="8918966" y="328410"/>
                </a:cubicBezTo>
                <a:lnTo>
                  <a:pt x="8698755" y="328410"/>
                </a:lnTo>
                <a:cubicBezTo>
                  <a:pt x="8701980" y="372645"/>
                  <a:pt x="8704114" y="405382"/>
                  <a:pt x="8705157" y="426621"/>
                </a:cubicBezTo>
                <a:cubicBezTo>
                  <a:pt x="8706580" y="451227"/>
                  <a:pt x="8707291" y="481249"/>
                  <a:pt x="8707291" y="516687"/>
                </a:cubicBezTo>
                <a:lnTo>
                  <a:pt x="8524184" y="328410"/>
                </a:lnTo>
                <a:close/>
                <a:moveTo>
                  <a:pt x="7050327" y="328410"/>
                </a:moveTo>
                <a:lnTo>
                  <a:pt x="7087245" y="1169670"/>
                </a:lnTo>
                <a:lnTo>
                  <a:pt x="7407861" y="1169670"/>
                </a:lnTo>
                <a:cubicBezTo>
                  <a:pt x="7413445" y="1000921"/>
                  <a:pt x="7418180" y="870060"/>
                  <a:pt x="7422068" y="777089"/>
                </a:cubicBezTo>
                <a:lnTo>
                  <a:pt x="7443206" y="328410"/>
                </a:lnTo>
                <a:close/>
                <a:moveTo>
                  <a:pt x="6343031" y="328410"/>
                </a:moveTo>
                <a:lnTo>
                  <a:pt x="6357103" y="685918"/>
                </a:lnTo>
                <a:lnTo>
                  <a:pt x="6444966" y="677714"/>
                </a:lnTo>
                <a:lnTo>
                  <a:pt x="6517424" y="674491"/>
                </a:lnTo>
                <a:cubicBezTo>
                  <a:pt x="6520796" y="718670"/>
                  <a:pt x="6524273" y="767618"/>
                  <a:pt x="6527856" y="821336"/>
                </a:cubicBezTo>
                <a:cubicBezTo>
                  <a:pt x="6535684" y="975405"/>
                  <a:pt x="6541142" y="1091516"/>
                  <a:pt x="6544232" y="1169670"/>
                </a:cubicBezTo>
                <a:lnTo>
                  <a:pt x="6823833" y="1169670"/>
                </a:lnTo>
                <a:cubicBezTo>
                  <a:pt x="6832981" y="1012036"/>
                  <a:pt x="6839471" y="894445"/>
                  <a:pt x="6843303" y="816898"/>
                </a:cubicBezTo>
                <a:cubicBezTo>
                  <a:pt x="6848529" y="736913"/>
                  <a:pt x="6851882" y="689444"/>
                  <a:pt x="6853361" y="674491"/>
                </a:cubicBezTo>
                <a:cubicBezTo>
                  <a:pt x="6888385" y="675568"/>
                  <a:pt x="6915066" y="676637"/>
                  <a:pt x="6933403" y="677697"/>
                </a:cubicBezTo>
                <a:cubicBezTo>
                  <a:pt x="6963410" y="680893"/>
                  <a:pt x="6989842" y="683634"/>
                  <a:pt x="7012696" y="685918"/>
                </a:cubicBezTo>
                <a:lnTo>
                  <a:pt x="7028663" y="328410"/>
                </a:lnTo>
                <a:close/>
                <a:moveTo>
                  <a:pt x="5819057" y="328410"/>
                </a:moveTo>
                <a:cubicBezTo>
                  <a:pt x="5798499" y="456501"/>
                  <a:pt x="5773836" y="586863"/>
                  <a:pt x="5745069" y="719494"/>
                </a:cubicBezTo>
                <a:cubicBezTo>
                  <a:pt x="5696957" y="925331"/>
                  <a:pt x="5661511" y="1075390"/>
                  <a:pt x="5638730" y="1169670"/>
                </a:cubicBezTo>
                <a:lnTo>
                  <a:pt x="5813488" y="1169670"/>
                </a:lnTo>
                <a:lnTo>
                  <a:pt x="5836487" y="1066536"/>
                </a:lnTo>
                <a:cubicBezTo>
                  <a:pt x="5840495" y="1088291"/>
                  <a:pt x="5844884" y="1104239"/>
                  <a:pt x="5849657" y="1114379"/>
                </a:cubicBezTo>
                <a:lnTo>
                  <a:pt x="5886260" y="1185145"/>
                </a:lnTo>
                <a:cubicBezTo>
                  <a:pt x="5918847" y="1161247"/>
                  <a:pt x="5944640" y="1143137"/>
                  <a:pt x="5963641" y="1130814"/>
                </a:cubicBezTo>
                <a:cubicBezTo>
                  <a:pt x="5995019" y="1112954"/>
                  <a:pt x="6010825" y="1102774"/>
                  <a:pt x="6011058" y="1100274"/>
                </a:cubicBezTo>
                <a:lnTo>
                  <a:pt x="6032484" y="1169670"/>
                </a:lnTo>
                <a:lnTo>
                  <a:pt x="6343951" y="1169670"/>
                </a:lnTo>
                <a:cubicBezTo>
                  <a:pt x="6299728" y="978588"/>
                  <a:pt x="6265398" y="829898"/>
                  <a:pt x="6240962" y="723601"/>
                </a:cubicBezTo>
                <a:cubicBezTo>
                  <a:pt x="6196478" y="520740"/>
                  <a:pt x="6168794" y="389009"/>
                  <a:pt x="6157911" y="328410"/>
                </a:cubicBezTo>
                <a:close/>
                <a:moveTo>
                  <a:pt x="4583353" y="328410"/>
                </a:moveTo>
                <a:lnTo>
                  <a:pt x="4620269" y="1169670"/>
                </a:lnTo>
                <a:lnTo>
                  <a:pt x="4940886" y="1169670"/>
                </a:lnTo>
                <a:cubicBezTo>
                  <a:pt x="4946470" y="1000921"/>
                  <a:pt x="4951205" y="870060"/>
                  <a:pt x="4955094" y="777089"/>
                </a:cubicBezTo>
                <a:lnTo>
                  <a:pt x="4976230" y="328410"/>
                </a:lnTo>
                <a:close/>
                <a:moveTo>
                  <a:pt x="3983278" y="328410"/>
                </a:moveTo>
                <a:cubicBezTo>
                  <a:pt x="3995459" y="509335"/>
                  <a:pt x="4003879" y="648987"/>
                  <a:pt x="4008539" y="747365"/>
                </a:cubicBezTo>
                <a:cubicBezTo>
                  <a:pt x="4015663" y="938402"/>
                  <a:pt x="4020198" y="1079171"/>
                  <a:pt x="4022142" y="1169670"/>
                </a:cubicBezTo>
                <a:lnTo>
                  <a:pt x="4525611" y="1169670"/>
                </a:lnTo>
                <a:cubicBezTo>
                  <a:pt x="4529879" y="1132668"/>
                  <a:pt x="4534249" y="1103825"/>
                  <a:pt x="4538722" y="1083142"/>
                </a:cubicBezTo>
                <a:cubicBezTo>
                  <a:pt x="4548788" y="1041865"/>
                  <a:pt x="4555726" y="1009582"/>
                  <a:pt x="4559535" y="986291"/>
                </a:cubicBezTo>
                <a:cubicBezTo>
                  <a:pt x="4525503" y="992140"/>
                  <a:pt x="4501741" y="995737"/>
                  <a:pt x="4488251" y="997080"/>
                </a:cubicBezTo>
                <a:cubicBezTo>
                  <a:pt x="4420334" y="1004398"/>
                  <a:pt x="4372811" y="1008057"/>
                  <a:pt x="4345684" y="1008057"/>
                </a:cubicBezTo>
                <a:lnTo>
                  <a:pt x="4376155" y="328410"/>
                </a:lnTo>
                <a:close/>
                <a:moveTo>
                  <a:pt x="1932857" y="328410"/>
                </a:moveTo>
                <a:cubicBezTo>
                  <a:pt x="1912298" y="456501"/>
                  <a:pt x="1887636" y="586863"/>
                  <a:pt x="1858869" y="719494"/>
                </a:cubicBezTo>
                <a:cubicBezTo>
                  <a:pt x="1810757" y="925331"/>
                  <a:pt x="1775311" y="1075390"/>
                  <a:pt x="1752530" y="1169670"/>
                </a:cubicBezTo>
                <a:lnTo>
                  <a:pt x="1927288" y="1169670"/>
                </a:lnTo>
                <a:lnTo>
                  <a:pt x="1950287" y="1066536"/>
                </a:lnTo>
                <a:cubicBezTo>
                  <a:pt x="1954295" y="1088291"/>
                  <a:pt x="1958685" y="1104239"/>
                  <a:pt x="1963457" y="1114379"/>
                </a:cubicBezTo>
                <a:lnTo>
                  <a:pt x="2000060" y="1185145"/>
                </a:lnTo>
                <a:cubicBezTo>
                  <a:pt x="2032647" y="1161247"/>
                  <a:pt x="2058440" y="1143137"/>
                  <a:pt x="2077440" y="1130814"/>
                </a:cubicBezTo>
                <a:cubicBezTo>
                  <a:pt x="2108820" y="1112954"/>
                  <a:pt x="2124626" y="1102774"/>
                  <a:pt x="2124858" y="1100274"/>
                </a:cubicBezTo>
                <a:lnTo>
                  <a:pt x="2146284" y="1169670"/>
                </a:lnTo>
                <a:lnTo>
                  <a:pt x="2457752" y="1169670"/>
                </a:lnTo>
                <a:cubicBezTo>
                  <a:pt x="2413529" y="978588"/>
                  <a:pt x="2379199" y="829898"/>
                  <a:pt x="2354763" y="723601"/>
                </a:cubicBezTo>
                <a:cubicBezTo>
                  <a:pt x="2310278" y="520740"/>
                  <a:pt x="2282595" y="389009"/>
                  <a:pt x="2271712" y="328410"/>
                </a:cubicBezTo>
                <a:close/>
                <a:moveTo>
                  <a:pt x="5443069" y="317527"/>
                </a:moveTo>
                <a:cubicBezTo>
                  <a:pt x="5299425" y="317527"/>
                  <a:pt x="5186674" y="358803"/>
                  <a:pt x="5104819" y="441356"/>
                </a:cubicBezTo>
                <a:cubicBezTo>
                  <a:pt x="5028048" y="518829"/>
                  <a:pt x="4989662" y="620274"/>
                  <a:pt x="4989662" y="745690"/>
                </a:cubicBezTo>
                <a:cubicBezTo>
                  <a:pt x="4989662" y="881303"/>
                  <a:pt x="5034130" y="991398"/>
                  <a:pt x="5123065" y="1075974"/>
                </a:cubicBezTo>
                <a:cubicBezTo>
                  <a:pt x="5205130" y="1153674"/>
                  <a:pt x="5304066" y="1192525"/>
                  <a:pt x="5419875" y="1192525"/>
                </a:cubicBezTo>
                <a:cubicBezTo>
                  <a:pt x="5483558" y="1192525"/>
                  <a:pt x="5538022" y="1183872"/>
                  <a:pt x="5583265" y="1166567"/>
                </a:cubicBezTo>
                <a:cubicBezTo>
                  <a:pt x="5588672" y="1131849"/>
                  <a:pt x="5593675" y="1103397"/>
                  <a:pt x="5598272" y="1081211"/>
                </a:cubicBezTo>
                <a:cubicBezTo>
                  <a:pt x="5606519" y="1043512"/>
                  <a:pt x="5612785" y="1011866"/>
                  <a:pt x="5617070" y="986274"/>
                </a:cubicBezTo>
                <a:cubicBezTo>
                  <a:pt x="5575930" y="1003698"/>
                  <a:pt x="5538687" y="1012410"/>
                  <a:pt x="5505340" y="1012410"/>
                </a:cubicBezTo>
                <a:cubicBezTo>
                  <a:pt x="5456945" y="1012410"/>
                  <a:pt x="5417940" y="997768"/>
                  <a:pt x="5388327" y="968483"/>
                </a:cubicBezTo>
                <a:cubicBezTo>
                  <a:pt x="5358713" y="939197"/>
                  <a:pt x="5343906" y="901440"/>
                  <a:pt x="5343906" y="855209"/>
                </a:cubicBezTo>
                <a:cubicBezTo>
                  <a:pt x="5343906" y="795540"/>
                  <a:pt x="5364003" y="744984"/>
                  <a:pt x="5404196" y="703544"/>
                </a:cubicBezTo>
                <a:cubicBezTo>
                  <a:pt x="5435145" y="685626"/>
                  <a:pt x="5477581" y="676668"/>
                  <a:pt x="5531502" y="676668"/>
                </a:cubicBezTo>
                <a:cubicBezTo>
                  <a:pt x="5560677" y="676668"/>
                  <a:pt x="5589563" y="679692"/>
                  <a:pt x="5618159" y="685740"/>
                </a:cubicBezTo>
                <a:lnTo>
                  <a:pt x="5600720" y="331836"/>
                </a:lnTo>
                <a:cubicBezTo>
                  <a:pt x="5563820" y="322297"/>
                  <a:pt x="5511270" y="317527"/>
                  <a:pt x="5443069" y="317527"/>
                </a:cubicBezTo>
                <a:close/>
                <a:moveTo>
                  <a:pt x="11818992" y="316584"/>
                </a:moveTo>
                <a:cubicBezTo>
                  <a:pt x="11808078" y="316584"/>
                  <a:pt x="11799278" y="319790"/>
                  <a:pt x="11792594" y="326202"/>
                </a:cubicBezTo>
                <a:cubicBezTo>
                  <a:pt x="11785908" y="332614"/>
                  <a:pt x="11782566" y="342232"/>
                  <a:pt x="11782566" y="355056"/>
                </a:cubicBezTo>
                <a:lnTo>
                  <a:pt x="11782566" y="831455"/>
                </a:lnTo>
                <a:cubicBezTo>
                  <a:pt x="11782566" y="834184"/>
                  <a:pt x="11783385" y="836639"/>
                  <a:pt x="11785022" y="838822"/>
                </a:cubicBezTo>
                <a:cubicBezTo>
                  <a:pt x="11786659" y="841005"/>
                  <a:pt x="11789524" y="842778"/>
                  <a:pt x="11793616" y="844143"/>
                </a:cubicBezTo>
                <a:cubicBezTo>
                  <a:pt x="11797709" y="845507"/>
                  <a:pt x="11803234" y="846598"/>
                  <a:pt x="11810192" y="847417"/>
                </a:cubicBezTo>
                <a:cubicBezTo>
                  <a:pt x="11817150" y="848236"/>
                  <a:pt x="11825813" y="848645"/>
                  <a:pt x="11836182" y="848645"/>
                </a:cubicBezTo>
                <a:cubicBezTo>
                  <a:pt x="11846823" y="848645"/>
                  <a:pt x="11855554" y="848236"/>
                  <a:pt x="11862375" y="847417"/>
                </a:cubicBezTo>
                <a:cubicBezTo>
                  <a:pt x="11869196" y="846598"/>
                  <a:pt x="11874654" y="845507"/>
                  <a:pt x="11878746" y="844143"/>
                </a:cubicBezTo>
                <a:cubicBezTo>
                  <a:pt x="11882839" y="842778"/>
                  <a:pt x="11885772" y="841005"/>
                  <a:pt x="11887546" y="838822"/>
                </a:cubicBezTo>
                <a:cubicBezTo>
                  <a:pt x="11889320" y="836639"/>
                  <a:pt x="11890206" y="834184"/>
                  <a:pt x="11890206" y="831455"/>
                </a:cubicBezTo>
                <a:lnTo>
                  <a:pt x="11890206" y="662424"/>
                </a:lnTo>
                <a:lnTo>
                  <a:pt x="11934408" y="662424"/>
                </a:lnTo>
                <a:cubicBezTo>
                  <a:pt x="11969333" y="662424"/>
                  <a:pt x="11999688" y="658331"/>
                  <a:pt x="12025472" y="650145"/>
                </a:cubicBezTo>
                <a:cubicBezTo>
                  <a:pt x="12051257" y="641960"/>
                  <a:pt x="12073016" y="630022"/>
                  <a:pt x="12090752" y="614334"/>
                </a:cubicBezTo>
                <a:cubicBezTo>
                  <a:pt x="12108488" y="598645"/>
                  <a:pt x="12121994" y="579340"/>
                  <a:pt x="12131270" y="556421"/>
                </a:cubicBezTo>
                <a:cubicBezTo>
                  <a:pt x="12140547" y="533501"/>
                  <a:pt x="12145186" y="507171"/>
                  <a:pt x="12145186" y="477430"/>
                </a:cubicBezTo>
                <a:cubicBezTo>
                  <a:pt x="12145186" y="455875"/>
                  <a:pt x="12142184" y="436434"/>
                  <a:pt x="12136182" y="419108"/>
                </a:cubicBezTo>
                <a:cubicBezTo>
                  <a:pt x="12130179" y="401782"/>
                  <a:pt x="12121448" y="386639"/>
                  <a:pt x="12109988" y="373678"/>
                </a:cubicBezTo>
                <a:cubicBezTo>
                  <a:pt x="12098528" y="360718"/>
                  <a:pt x="12084681" y="350009"/>
                  <a:pt x="12068446" y="341550"/>
                </a:cubicBezTo>
                <a:cubicBezTo>
                  <a:pt x="12052212" y="333092"/>
                  <a:pt x="12036182" y="327294"/>
                  <a:pt x="12020356" y="324156"/>
                </a:cubicBezTo>
                <a:cubicBezTo>
                  <a:pt x="12004531" y="321018"/>
                  <a:pt x="11990956" y="318972"/>
                  <a:pt x="11979633" y="318017"/>
                </a:cubicBezTo>
                <a:cubicBezTo>
                  <a:pt x="11968310" y="317062"/>
                  <a:pt x="11956373" y="316584"/>
                  <a:pt x="11943821" y="316584"/>
                </a:cubicBezTo>
                <a:close/>
                <a:moveTo>
                  <a:pt x="10233340" y="316584"/>
                </a:moveTo>
                <a:cubicBezTo>
                  <a:pt x="10224336" y="316584"/>
                  <a:pt x="10216764" y="319245"/>
                  <a:pt x="10210625" y="324565"/>
                </a:cubicBezTo>
                <a:cubicBezTo>
                  <a:pt x="10204486" y="329886"/>
                  <a:pt x="10201416" y="338549"/>
                  <a:pt x="10201416" y="350554"/>
                </a:cubicBezTo>
                <a:lnTo>
                  <a:pt x="10201416" y="831455"/>
                </a:lnTo>
                <a:cubicBezTo>
                  <a:pt x="10201416" y="834184"/>
                  <a:pt x="10202235" y="836639"/>
                  <a:pt x="10203872" y="838822"/>
                </a:cubicBezTo>
                <a:cubicBezTo>
                  <a:pt x="10205509" y="841005"/>
                  <a:pt x="10208374" y="842778"/>
                  <a:pt x="10212467" y="844143"/>
                </a:cubicBezTo>
                <a:cubicBezTo>
                  <a:pt x="10216559" y="845507"/>
                  <a:pt x="10222085" y="846598"/>
                  <a:pt x="10229042" y="847417"/>
                </a:cubicBezTo>
                <a:cubicBezTo>
                  <a:pt x="10236000" y="848236"/>
                  <a:pt x="10244663" y="848645"/>
                  <a:pt x="10255032" y="848645"/>
                </a:cubicBezTo>
                <a:cubicBezTo>
                  <a:pt x="10265673" y="848645"/>
                  <a:pt x="10274404" y="848236"/>
                  <a:pt x="10281225" y="847417"/>
                </a:cubicBezTo>
                <a:cubicBezTo>
                  <a:pt x="10288046" y="846598"/>
                  <a:pt x="10293504" y="845507"/>
                  <a:pt x="10297596" y="844143"/>
                </a:cubicBezTo>
                <a:cubicBezTo>
                  <a:pt x="10301689" y="842778"/>
                  <a:pt x="10304622" y="841005"/>
                  <a:pt x="10306396" y="838822"/>
                </a:cubicBezTo>
                <a:cubicBezTo>
                  <a:pt x="10308169" y="836639"/>
                  <a:pt x="10309056" y="834184"/>
                  <a:pt x="10309056" y="831455"/>
                </a:cubicBezTo>
                <a:lnTo>
                  <a:pt x="10309056" y="629681"/>
                </a:lnTo>
                <a:lnTo>
                  <a:pt x="10342617" y="629681"/>
                </a:lnTo>
                <a:cubicBezTo>
                  <a:pt x="10354077" y="629681"/>
                  <a:pt x="10364172" y="631455"/>
                  <a:pt x="10372903" y="635002"/>
                </a:cubicBezTo>
                <a:cubicBezTo>
                  <a:pt x="10381635" y="638549"/>
                  <a:pt x="10389343" y="643802"/>
                  <a:pt x="10396028" y="650759"/>
                </a:cubicBezTo>
                <a:cubicBezTo>
                  <a:pt x="10402712" y="657717"/>
                  <a:pt x="10408783" y="666380"/>
                  <a:pt x="10414240" y="676748"/>
                </a:cubicBezTo>
                <a:cubicBezTo>
                  <a:pt x="10419697" y="687117"/>
                  <a:pt x="10425291" y="698986"/>
                  <a:pt x="10431021" y="712355"/>
                </a:cubicBezTo>
                <a:lnTo>
                  <a:pt x="10478497" y="830637"/>
                </a:lnTo>
                <a:cubicBezTo>
                  <a:pt x="10479588" y="833911"/>
                  <a:pt x="10480953" y="836708"/>
                  <a:pt x="10482590" y="839027"/>
                </a:cubicBezTo>
                <a:cubicBezTo>
                  <a:pt x="10484227" y="841346"/>
                  <a:pt x="10487024" y="843256"/>
                  <a:pt x="10490980" y="844757"/>
                </a:cubicBezTo>
                <a:cubicBezTo>
                  <a:pt x="10494936" y="846257"/>
                  <a:pt x="10500325" y="847280"/>
                  <a:pt x="10507146" y="847826"/>
                </a:cubicBezTo>
                <a:cubicBezTo>
                  <a:pt x="10513968" y="848372"/>
                  <a:pt x="10523108" y="848645"/>
                  <a:pt x="10534568" y="848645"/>
                </a:cubicBezTo>
                <a:cubicBezTo>
                  <a:pt x="10548210" y="848645"/>
                  <a:pt x="10558988" y="848372"/>
                  <a:pt x="10566901" y="847826"/>
                </a:cubicBezTo>
                <a:cubicBezTo>
                  <a:pt x="10574814" y="847280"/>
                  <a:pt x="10580816" y="846326"/>
                  <a:pt x="10584909" y="844961"/>
                </a:cubicBezTo>
                <a:cubicBezTo>
                  <a:pt x="10589002" y="843597"/>
                  <a:pt x="10591594" y="841892"/>
                  <a:pt x="10592685" y="839845"/>
                </a:cubicBezTo>
                <a:cubicBezTo>
                  <a:pt x="10593777" y="837799"/>
                  <a:pt x="10594322" y="835275"/>
                  <a:pt x="10594322" y="832274"/>
                </a:cubicBezTo>
                <a:cubicBezTo>
                  <a:pt x="10594322" y="829545"/>
                  <a:pt x="10593640" y="825793"/>
                  <a:pt x="10592276" y="821019"/>
                </a:cubicBezTo>
                <a:cubicBezTo>
                  <a:pt x="10590912" y="816244"/>
                  <a:pt x="10588183" y="808672"/>
                  <a:pt x="10584090" y="798304"/>
                </a:cubicBezTo>
                <a:lnTo>
                  <a:pt x="10539479" y="693938"/>
                </a:lnTo>
                <a:cubicBezTo>
                  <a:pt x="10534295" y="681387"/>
                  <a:pt x="10528974" y="670132"/>
                  <a:pt x="10523517" y="660173"/>
                </a:cubicBezTo>
                <a:cubicBezTo>
                  <a:pt x="10518060" y="650214"/>
                  <a:pt x="10512262" y="641346"/>
                  <a:pt x="10506123" y="633570"/>
                </a:cubicBezTo>
                <a:cubicBezTo>
                  <a:pt x="10499984" y="625793"/>
                  <a:pt x="10493436" y="619177"/>
                  <a:pt x="10486478" y="613720"/>
                </a:cubicBezTo>
                <a:cubicBezTo>
                  <a:pt x="10479520" y="608263"/>
                  <a:pt x="10472085" y="603624"/>
                  <a:pt x="10464172" y="599804"/>
                </a:cubicBezTo>
                <a:cubicBezTo>
                  <a:pt x="10480543" y="594620"/>
                  <a:pt x="10495141" y="587799"/>
                  <a:pt x="10507965" y="579340"/>
                </a:cubicBezTo>
                <a:cubicBezTo>
                  <a:pt x="10520789" y="570882"/>
                  <a:pt x="10531567" y="560923"/>
                  <a:pt x="10540298" y="549463"/>
                </a:cubicBezTo>
                <a:cubicBezTo>
                  <a:pt x="10549029" y="538003"/>
                  <a:pt x="10555646" y="524975"/>
                  <a:pt x="10560148" y="510377"/>
                </a:cubicBezTo>
                <a:cubicBezTo>
                  <a:pt x="10564650" y="495779"/>
                  <a:pt x="10566901" y="479613"/>
                  <a:pt x="10566901" y="461878"/>
                </a:cubicBezTo>
                <a:cubicBezTo>
                  <a:pt x="10566901" y="440868"/>
                  <a:pt x="10563763" y="422246"/>
                  <a:pt x="10557488" y="406011"/>
                </a:cubicBezTo>
                <a:cubicBezTo>
                  <a:pt x="10551212" y="389777"/>
                  <a:pt x="10542140" y="375725"/>
                  <a:pt x="10530271" y="363856"/>
                </a:cubicBezTo>
                <a:cubicBezTo>
                  <a:pt x="10518402" y="351987"/>
                  <a:pt x="10503940" y="342369"/>
                  <a:pt x="10486887" y="335002"/>
                </a:cubicBezTo>
                <a:cubicBezTo>
                  <a:pt x="10469834" y="327635"/>
                  <a:pt x="10450666" y="322451"/>
                  <a:pt x="10429384" y="319449"/>
                </a:cubicBezTo>
                <a:cubicBezTo>
                  <a:pt x="10422017" y="318631"/>
                  <a:pt x="10413831" y="317949"/>
                  <a:pt x="10404827" y="317403"/>
                </a:cubicBezTo>
                <a:cubicBezTo>
                  <a:pt x="10395823" y="316857"/>
                  <a:pt x="10384363" y="316584"/>
                  <a:pt x="10370448" y="316584"/>
                </a:cubicBezTo>
                <a:close/>
                <a:moveTo>
                  <a:pt x="11293256" y="314129"/>
                </a:moveTo>
                <a:cubicBezTo>
                  <a:pt x="11282615" y="314129"/>
                  <a:pt x="11273884" y="314538"/>
                  <a:pt x="11267063" y="315356"/>
                </a:cubicBezTo>
                <a:cubicBezTo>
                  <a:pt x="11260241" y="316175"/>
                  <a:pt x="11254716" y="317266"/>
                  <a:pt x="11250487" y="318631"/>
                </a:cubicBezTo>
                <a:cubicBezTo>
                  <a:pt x="11246258" y="319995"/>
                  <a:pt x="11243325" y="321768"/>
                  <a:pt x="11241688" y="323951"/>
                </a:cubicBezTo>
                <a:cubicBezTo>
                  <a:pt x="11240050" y="326134"/>
                  <a:pt x="11239232" y="328590"/>
                  <a:pt x="11239232" y="331318"/>
                </a:cubicBezTo>
                <a:lnTo>
                  <a:pt x="11239232" y="653420"/>
                </a:lnTo>
                <a:cubicBezTo>
                  <a:pt x="11239232" y="687253"/>
                  <a:pt x="11244075" y="716789"/>
                  <a:pt x="11253761" y="742028"/>
                </a:cubicBezTo>
                <a:cubicBezTo>
                  <a:pt x="11263448" y="767267"/>
                  <a:pt x="11277431" y="788345"/>
                  <a:pt x="11295712" y="805261"/>
                </a:cubicBezTo>
                <a:cubicBezTo>
                  <a:pt x="11313993" y="822178"/>
                  <a:pt x="11336367" y="834798"/>
                  <a:pt x="11362834" y="843120"/>
                </a:cubicBezTo>
                <a:cubicBezTo>
                  <a:pt x="11389300" y="851442"/>
                  <a:pt x="11419177" y="855603"/>
                  <a:pt x="11452465" y="855603"/>
                </a:cubicBezTo>
                <a:cubicBezTo>
                  <a:pt x="11487936" y="855603"/>
                  <a:pt x="11519314" y="850964"/>
                  <a:pt x="11546599" y="841687"/>
                </a:cubicBezTo>
                <a:cubicBezTo>
                  <a:pt x="11573884" y="832410"/>
                  <a:pt x="11596804" y="818904"/>
                  <a:pt x="11615358" y="801169"/>
                </a:cubicBezTo>
                <a:cubicBezTo>
                  <a:pt x="11633912" y="783433"/>
                  <a:pt x="11647964" y="761742"/>
                  <a:pt x="11657513" y="736094"/>
                </a:cubicBezTo>
                <a:cubicBezTo>
                  <a:pt x="11667063" y="710445"/>
                  <a:pt x="11671838" y="681387"/>
                  <a:pt x="11671838" y="648918"/>
                </a:cubicBezTo>
                <a:lnTo>
                  <a:pt x="11671838" y="331318"/>
                </a:lnTo>
                <a:cubicBezTo>
                  <a:pt x="11671838" y="328590"/>
                  <a:pt x="11671020" y="326134"/>
                  <a:pt x="11669382" y="323951"/>
                </a:cubicBezTo>
                <a:cubicBezTo>
                  <a:pt x="11667745" y="321768"/>
                  <a:pt x="11664880" y="319995"/>
                  <a:pt x="11660788" y="318631"/>
                </a:cubicBezTo>
                <a:cubicBezTo>
                  <a:pt x="11656695" y="317266"/>
                  <a:pt x="11651306" y="316175"/>
                  <a:pt x="11644621" y="315356"/>
                </a:cubicBezTo>
                <a:cubicBezTo>
                  <a:pt x="11637936" y="314538"/>
                  <a:pt x="11629410" y="314129"/>
                  <a:pt x="11619041" y="314129"/>
                </a:cubicBezTo>
                <a:cubicBezTo>
                  <a:pt x="11608673" y="314129"/>
                  <a:pt x="11600010" y="314538"/>
                  <a:pt x="11593052" y="315356"/>
                </a:cubicBezTo>
                <a:cubicBezTo>
                  <a:pt x="11586094" y="316175"/>
                  <a:pt x="11580569" y="317266"/>
                  <a:pt x="11576476" y="318631"/>
                </a:cubicBezTo>
                <a:cubicBezTo>
                  <a:pt x="11572384" y="319995"/>
                  <a:pt x="11569519" y="321768"/>
                  <a:pt x="11567882" y="323951"/>
                </a:cubicBezTo>
                <a:cubicBezTo>
                  <a:pt x="11566244" y="326134"/>
                  <a:pt x="11565426" y="328590"/>
                  <a:pt x="11565426" y="331318"/>
                </a:cubicBezTo>
                <a:lnTo>
                  <a:pt x="11565426" y="650145"/>
                </a:lnTo>
                <a:cubicBezTo>
                  <a:pt x="11565426" y="668699"/>
                  <a:pt x="11562902" y="685275"/>
                  <a:pt x="11557854" y="699873"/>
                </a:cubicBezTo>
                <a:cubicBezTo>
                  <a:pt x="11552806" y="714470"/>
                  <a:pt x="11545644" y="726748"/>
                  <a:pt x="11536367" y="736707"/>
                </a:cubicBezTo>
                <a:cubicBezTo>
                  <a:pt x="11527090" y="746667"/>
                  <a:pt x="11515767" y="754238"/>
                  <a:pt x="11502397" y="759422"/>
                </a:cubicBezTo>
                <a:cubicBezTo>
                  <a:pt x="11489028" y="764606"/>
                  <a:pt x="11473884" y="767199"/>
                  <a:pt x="11456967" y="767199"/>
                </a:cubicBezTo>
                <a:cubicBezTo>
                  <a:pt x="11440324" y="767199"/>
                  <a:pt x="11425248" y="764675"/>
                  <a:pt x="11411742" y="759627"/>
                </a:cubicBezTo>
                <a:cubicBezTo>
                  <a:pt x="11398236" y="754579"/>
                  <a:pt x="11386640" y="747008"/>
                  <a:pt x="11376954" y="736912"/>
                </a:cubicBezTo>
                <a:cubicBezTo>
                  <a:pt x="11367268" y="726817"/>
                  <a:pt x="11359832" y="714061"/>
                  <a:pt x="11354648" y="698645"/>
                </a:cubicBezTo>
                <a:cubicBezTo>
                  <a:pt x="11349464" y="683229"/>
                  <a:pt x="11346872" y="665016"/>
                  <a:pt x="11346872" y="644006"/>
                </a:cubicBezTo>
                <a:lnTo>
                  <a:pt x="11346872" y="331318"/>
                </a:lnTo>
                <a:cubicBezTo>
                  <a:pt x="11346872" y="328590"/>
                  <a:pt x="11345985" y="326134"/>
                  <a:pt x="11344212" y="323951"/>
                </a:cubicBezTo>
                <a:cubicBezTo>
                  <a:pt x="11342438" y="321768"/>
                  <a:pt x="11339505" y="319995"/>
                  <a:pt x="11335412" y="318631"/>
                </a:cubicBezTo>
                <a:cubicBezTo>
                  <a:pt x="11331319" y="317266"/>
                  <a:pt x="11325862" y="316175"/>
                  <a:pt x="11319041" y="315356"/>
                </a:cubicBezTo>
                <a:cubicBezTo>
                  <a:pt x="11312220" y="314538"/>
                  <a:pt x="11303625" y="314129"/>
                  <a:pt x="11293256" y="314129"/>
                </a:cubicBezTo>
                <a:close/>
                <a:moveTo>
                  <a:pt x="3485373" y="312085"/>
                </a:moveTo>
                <a:cubicBezTo>
                  <a:pt x="3378056" y="312085"/>
                  <a:pt x="3293199" y="318241"/>
                  <a:pt x="3230803" y="330553"/>
                </a:cubicBezTo>
                <a:cubicBezTo>
                  <a:pt x="3240841" y="516279"/>
                  <a:pt x="3248173" y="660034"/>
                  <a:pt x="3252799" y="761819"/>
                </a:cubicBezTo>
                <a:lnTo>
                  <a:pt x="3268757" y="1169670"/>
                </a:lnTo>
                <a:lnTo>
                  <a:pt x="3583924" y="1169670"/>
                </a:lnTo>
                <a:lnTo>
                  <a:pt x="3590233" y="1006968"/>
                </a:lnTo>
                <a:cubicBezTo>
                  <a:pt x="3692664" y="1006968"/>
                  <a:pt x="3777264" y="975585"/>
                  <a:pt x="3844033" y="912817"/>
                </a:cubicBezTo>
                <a:cubicBezTo>
                  <a:pt x="3910803" y="850050"/>
                  <a:pt x="3944187" y="766685"/>
                  <a:pt x="3944187" y="662724"/>
                </a:cubicBezTo>
                <a:cubicBezTo>
                  <a:pt x="3944187" y="544161"/>
                  <a:pt x="3897846" y="454041"/>
                  <a:pt x="3805165" y="392365"/>
                </a:cubicBezTo>
                <a:cubicBezTo>
                  <a:pt x="3724727" y="338845"/>
                  <a:pt x="3618129" y="312085"/>
                  <a:pt x="3485373" y="312085"/>
                </a:cubicBezTo>
                <a:close/>
                <a:moveTo>
                  <a:pt x="2732898" y="312085"/>
                </a:moveTo>
                <a:cubicBezTo>
                  <a:pt x="2625580" y="312085"/>
                  <a:pt x="2540724" y="318241"/>
                  <a:pt x="2478328" y="330553"/>
                </a:cubicBezTo>
                <a:cubicBezTo>
                  <a:pt x="2488366" y="516279"/>
                  <a:pt x="2495698" y="660034"/>
                  <a:pt x="2500323" y="761819"/>
                </a:cubicBezTo>
                <a:lnTo>
                  <a:pt x="2516282" y="1169670"/>
                </a:lnTo>
                <a:lnTo>
                  <a:pt x="2831449" y="1169670"/>
                </a:lnTo>
                <a:lnTo>
                  <a:pt x="2837758" y="1006968"/>
                </a:lnTo>
                <a:cubicBezTo>
                  <a:pt x="2940189" y="1006968"/>
                  <a:pt x="3024789" y="975585"/>
                  <a:pt x="3091558" y="912817"/>
                </a:cubicBezTo>
                <a:cubicBezTo>
                  <a:pt x="3158328" y="850050"/>
                  <a:pt x="3191712" y="766685"/>
                  <a:pt x="3191712" y="662724"/>
                </a:cubicBezTo>
                <a:cubicBezTo>
                  <a:pt x="3191712" y="544161"/>
                  <a:pt x="3145371" y="454041"/>
                  <a:pt x="3052689" y="392365"/>
                </a:cubicBezTo>
                <a:cubicBezTo>
                  <a:pt x="2972251" y="338845"/>
                  <a:pt x="2865654" y="312085"/>
                  <a:pt x="2732898" y="312085"/>
                </a:cubicBezTo>
                <a:close/>
                <a:moveTo>
                  <a:pt x="9916038" y="307580"/>
                </a:moveTo>
                <a:cubicBezTo>
                  <a:pt x="9874292" y="307580"/>
                  <a:pt x="9836434" y="313992"/>
                  <a:pt x="9802464" y="326816"/>
                </a:cubicBezTo>
                <a:cubicBezTo>
                  <a:pt x="9768494" y="339640"/>
                  <a:pt x="9739503" y="358126"/>
                  <a:pt x="9715492" y="382273"/>
                </a:cubicBezTo>
                <a:cubicBezTo>
                  <a:pt x="9691481" y="406421"/>
                  <a:pt x="9672927" y="435752"/>
                  <a:pt x="9659831" y="470268"/>
                </a:cubicBezTo>
                <a:cubicBezTo>
                  <a:pt x="9646734" y="504784"/>
                  <a:pt x="9640185" y="543733"/>
                  <a:pt x="9640185" y="587117"/>
                </a:cubicBezTo>
                <a:cubicBezTo>
                  <a:pt x="9640185" y="629136"/>
                  <a:pt x="9646324" y="666721"/>
                  <a:pt x="9658603" y="699873"/>
                </a:cubicBezTo>
                <a:cubicBezTo>
                  <a:pt x="9670881" y="733024"/>
                  <a:pt x="9688616" y="761128"/>
                  <a:pt x="9711809" y="784184"/>
                </a:cubicBezTo>
                <a:cubicBezTo>
                  <a:pt x="9735001" y="807240"/>
                  <a:pt x="9763310" y="824839"/>
                  <a:pt x="9796734" y="836981"/>
                </a:cubicBezTo>
                <a:cubicBezTo>
                  <a:pt x="9830158" y="849122"/>
                  <a:pt x="9868016" y="855193"/>
                  <a:pt x="9910308" y="855193"/>
                </a:cubicBezTo>
                <a:cubicBezTo>
                  <a:pt x="9924769" y="855193"/>
                  <a:pt x="9939162" y="854511"/>
                  <a:pt x="9953487" y="853147"/>
                </a:cubicBezTo>
                <a:cubicBezTo>
                  <a:pt x="9967812" y="851783"/>
                  <a:pt x="9982000" y="849736"/>
                  <a:pt x="9996052" y="847008"/>
                </a:cubicBezTo>
                <a:cubicBezTo>
                  <a:pt x="10010104" y="844279"/>
                  <a:pt x="10023678" y="841005"/>
                  <a:pt x="10036775" y="837185"/>
                </a:cubicBezTo>
                <a:cubicBezTo>
                  <a:pt x="10049872" y="833365"/>
                  <a:pt x="10060854" y="829682"/>
                  <a:pt x="10069722" y="826135"/>
                </a:cubicBezTo>
                <a:cubicBezTo>
                  <a:pt x="10078590" y="822587"/>
                  <a:pt x="10084456" y="817744"/>
                  <a:pt x="10087321" y="811605"/>
                </a:cubicBezTo>
                <a:cubicBezTo>
                  <a:pt x="10090186" y="805466"/>
                  <a:pt x="10091618" y="798304"/>
                  <a:pt x="10091618" y="790118"/>
                </a:cubicBezTo>
                <a:lnTo>
                  <a:pt x="10091618" y="579340"/>
                </a:lnTo>
                <a:cubicBezTo>
                  <a:pt x="10091618" y="573883"/>
                  <a:pt x="10090936" y="569040"/>
                  <a:pt x="10089572" y="564811"/>
                </a:cubicBezTo>
                <a:cubicBezTo>
                  <a:pt x="10088208" y="560582"/>
                  <a:pt x="10086229" y="556967"/>
                  <a:pt x="10083637" y="553965"/>
                </a:cubicBezTo>
                <a:cubicBezTo>
                  <a:pt x="10081045" y="550964"/>
                  <a:pt x="10078044" y="548713"/>
                  <a:pt x="10074633" y="547212"/>
                </a:cubicBezTo>
                <a:cubicBezTo>
                  <a:pt x="10071222" y="545711"/>
                  <a:pt x="10067334" y="544961"/>
                  <a:pt x="10062969" y="544961"/>
                </a:cubicBezTo>
                <a:lnTo>
                  <a:pt x="9884115" y="544961"/>
                </a:lnTo>
                <a:cubicBezTo>
                  <a:pt x="9881659" y="544961"/>
                  <a:pt x="9879476" y="545711"/>
                  <a:pt x="9877566" y="547212"/>
                </a:cubicBezTo>
                <a:cubicBezTo>
                  <a:pt x="9875656" y="548713"/>
                  <a:pt x="9874019" y="551032"/>
                  <a:pt x="9872655" y="554170"/>
                </a:cubicBezTo>
                <a:cubicBezTo>
                  <a:pt x="9871291" y="557308"/>
                  <a:pt x="9870267" y="561468"/>
                  <a:pt x="9869585" y="566653"/>
                </a:cubicBezTo>
                <a:cubicBezTo>
                  <a:pt x="9868903" y="571837"/>
                  <a:pt x="9868562" y="578249"/>
                  <a:pt x="9868562" y="585889"/>
                </a:cubicBezTo>
                <a:cubicBezTo>
                  <a:pt x="9868562" y="600623"/>
                  <a:pt x="9869926" y="611059"/>
                  <a:pt x="9872655" y="617198"/>
                </a:cubicBezTo>
                <a:cubicBezTo>
                  <a:pt x="9875383" y="623338"/>
                  <a:pt x="9879203" y="626407"/>
                  <a:pt x="9884115" y="626407"/>
                </a:cubicBezTo>
                <a:lnTo>
                  <a:pt x="9984388" y="626407"/>
                </a:lnTo>
                <a:lnTo>
                  <a:pt x="9984388" y="749190"/>
                </a:lnTo>
                <a:cubicBezTo>
                  <a:pt x="9974292" y="754647"/>
                  <a:pt x="9963378" y="758740"/>
                  <a:pt x="9951645" y="761469"/>
                </a:cubicBezTo>
                <a:cubicBezTo>
                  <a:pt x="9939913" y="764197"/>
                  <a:pt x="9928044" y="765561"/>
                  <a:pt x="9916038" y="765561"/>
                </a:cubicBezTo>
                <a:cubicBezTo>
                  <a:pt x="9891482" y="765561"/>
                  <a:pt x="9869040" y="761605"/>
                  <a:pt x="9848712" y="753692"/>
                </a:cubicBezTo>
                <a:cubicBezTo>
                  <a:pt x="9828385" y="745780"/>
                  <a:pt x="9810990" y="734047"/>
                  <a:pt x="9796529" y="718495"/>
                </a:cubicBezTo>
                <a:cubicBezTo>
                  <a:pt x="9782068" y="702942"/>
                  <a:pt x="9770813" y="683638"/>
                  <a:pt x="9762764" y="660582"/>
                </a:cubicBezTo>
                <a:cubicBezTo>
                  <a:pt x="9754715" y="637526"/>
                  <a:pt x="9750690" y="610855"/>
                  <a:pt x="9750690" y="580568"/>
                </a:cubicBezTo>
                <a:cubicBezTo>
                  <a:pt x="9750690" y="553010"/>
                  <a:pt x="9754647" y="527840"/>
                  <a:pt x="9762559" y="505056"/>
                </a:cubicBezTo>
                <a:cubicBezTo>
                  <a:pt x="9770472" y="482273"/>
                  <a:pt x="9781795" y="462764"/>
                  <a:pt x="9796529" y="446530"/>
                </a:cubicBezTo>
                <a:cubicBezTo>
                  <a:pt x="9811263" y="430295"/>
                  <a:pt x="9828999" y="417744"/>
                  <a:pt x="9849735" y="408876"/>
                </a:cubicBezTo>
                <a:cubicBezTo>
                  <a:pt x="9870472" y="400009"/>
                  <a:pt x="9893664" y="395575"/>
                  <a:pt x="9919312" y="395575"/>
                </a:cubicBezTo>
                <a:cubicBezTo>
                  <a:pt x="9943323" y="395575"/>
                  <a:pt x="9964401" y="398030"/>
                  <a:pt x="9982546" y="402942"/>
                </a:cubicBezTo>
                <a:cubicBezTo>
                  <a:pt x="10000690" y="407853"/>
                  <a:pt x="10016311" y="413174"/>
                  <a:pt x="10029408" y="418904"/>
                </a:cubicBezTo>
                <a:cubicBezTo>
                  <a:pt x="10042505" y="424633"/>
                  <a:pt x="10053010" y="429954"/>
                  <a:pt x="10060922" y="434865"/>
                </a:cubicBezTo>
                <a:cubicBezTo>
                  <a:pt x="10068835" y="439777"/>
                  <a:pt x="10074565" y="442232"/>
                  <a:pt x="10078112" y="442232"/>
                </a:cubicBezTo>
                <a:cubicBezTo>
                  <a:pt x="10080568" y="442232"/>
                  <a:pt x="10082682" y="441550"/>
                  <a:pt x="10084456" y="440186"/>
                </a:cubicBezTo>
                <a:cubicBezTo>
                  <a:pt x="10086229" y="438822"/>
                  <a:pt x="10087730" y="436434"/>
                  <a:pt x="10088958" y="433024"/>
                </a:cubicBezTo>
                <a:cubicBezTo>
                  <a:pt x="10090186" y="429613"/>
                  <a:pt x="10091141" y="425043"/>
                  <a:pt x="10091823" y="419313"/>
                </a:cubicBezTo>
                <a:cubicBezTo>
                  <a:pt x="10092505" y="413583"/>
                  <a:pt x="10092846" y="406762"/>
                  <a:pt x="10092846" y="398849"/>
                </a:cubicBezTo>
                <a:cubicBezTo>
                  <a:pt x="10092846" y="385206"/>
                  <a:pt x="10092028" y="374906"/>
                  <a:pt x="10090390" y="367949"/>
                </a:cubicBezTo>
                <a:cubicBezTo>
                  <a:pt x="10088753" y="360991"/>
                  <a:pt x="10086093" y="355602"/>
                  <a:pt x="10082410" y="351782"/>
                </a:cubicBezTo>
                <a:cubicBezTo>
                  <a:pt x="10078726" y="347962"/>
                  <a:pt x="10072246" y="343460"/>
                  <a:pt x="10062969" y="338276"/>
                </a:cubicBezTo>
                <a:cubicBezTo>
                  <a:pt x="10053692" y="333092"/>
                  <a:pt x="10042027" y="328249"/>
                  <a:pt x="10027976" y="323747"/>
                </a:cubicBezTo>
                <a:cubicBezTo>
                  <a:pt x="10013924" y="319245"/>
                  <a:pt x="9997484" y="315425"/>
                  <a:pt x="9978658" y="312287"/>
                </a:cubicBezTo>
                <a:cubicBezTo>
                  <a:pt x="9959831" y="309149"/>
                  <a:pt x="9938958" y="307580"/>
                  <a:pt x="9916038" y="307580"/>
                </a:cubicBezTo>
                <a:close/>
                <a:moveTo>
                  <a:pt x="10898974" y="307171"/>
                </a:moveTo>
                <a:cubicBezTo>
                  <a:pt x="10856954" y="307171"/>
                  <a:pt x="10820051" y="313583"/>
                  <a:pt x="10788264" y="326407"/>
                </a:cubicBezTo>
                <a:cubicBezTo>
                  <a:pt x="10756477" y="339231"/>
                  <a:pt x="10729806" y="357648"/>
                  <a:pt x="10708250" y="381659"/>
                </a:cubicBezTo>
                <a:cubicBezTo>
                  <a:pt x="10686695" y="405670"/>
                  <a:pt x="10670460" y="434797"/>
                  <a:pt x="10659546" y="469040"/>
                </a:cubicBezTo>
                <a:cubicBezTo>
                  <a:pt x="10648632" y="503283"/>
                  <a:pt x="10643175" y="541823"/>
                  <a:pt x="10643175" y="584661"/>
                </a:cubicBezTo>
                <a:cubicBezTo>
                  <a:pt x="10643175" y="631319"/>
                  <a:pt x="10648291" y="671701"/>
                  <a:pt x="10658523" y="705807"/>
                </a:cubicBezTo>
                <a:cubicBezTo>
                  <a:pt x="10668755" y="739913"/>
                  <a:pt x="10684103" y="768017"/>
                  <a:pt x="10704567" y="790118"/>
                </a:cubicBezTo>
                <a:cubicBezTo>
                  <a:pt x="10725031" y="812219"/>
                  <a:pt x="10750611" y="828658"/>
                  <a:pt x="10781306" y="839436"/>
                </a:cubicBezTo>
                <a:cubicBezTo>
                  <a:pt x="10812002" y="850214"/>
                  <a:pt x="10847950" y="855603"/>
                  <a:pt x="10889151" y="855603"/>
                </a:cubicBezTo>
                <a:cubicBezTo>
                  <a:pt x="10930897" y="855603"/>
                  <a:pt x="10967664" y="849259"/>
                  <a:pt x="10999451" y="836571"/>
                </a:cubicBezTo>
                <a:cubicBezTo>
                  <a:pt x="11031238" y="823884"/>
                  <a:pt x="11057910" y="805466"/>
                  <a:pt x="11079465" y="781319"/>
                </a:cubicBezTo>
                <a:cubicBezTo>
                  <a:pt x="11101020" y="757171"/>
                  <a:pt x="11117255" y="727772"/>
                  <a:pt x="11128169" y="693119"/>
                </a:cubicBezTo>
                <a:cubicBezTo>
                  <a:pt x="11139083" y="658467"/>
                  <a:pt x="11144540" y="619177"/>
                  <a:pt x="11144540" y="575247"/>
                </a:cubicBezTo>
                <a:cubicBezTo>
                  <a:pt x="11144540" y="529408"/>
                  <a:pt x="11139288" y="489640"/>
                  <a:pt x="11128783" y="455943"/>
                </a:cubicBezTo>
                <a:cubicBezTo>
                  <a:pt x="11118278" y="422246"/>
                  <a:pt x="11102726" y="394347"/>
                  <a:pt x="11082125" y="372246"/>
                </a:cubicBezTo>
                <a:cubicBezTo>
                  <a:pt x="11061525" y="350145"/>
                  <a:pt x="11035877" y="333774"/>
                  <a:pt x="11005181" y="323133"/>
                </a:cubicBezTo>
                <a:cubicBezTo>
                  <a:pt x="10974485" y="312491"/>
                  <a:pt x="10939083" y="307171"/>
                  <a:pt x="10898974" y="307171"/>
                </a:cubicBezTo>
                <a:close/>
                <a:moveTo>
                  <a:pt x="9290485" y="306644"/>
                </a:moveTo>
                <a:cubicBezTo>
                  <a:pt x="9195423" y="306644"/>
                  <a:pt x="9118975" y="326539"/>
                  <a:pt x="9061142" y="366331"/>
                </a:cubicBezTo>
                <a:cubicBezTo>
                  <a:pt x="8994046" y="412561"/>
                  <a:pt x="8960499" y="480444"/>
                  <a:pt x="8960499" y="569980"/>
                </a:cubicBezTo>
                <a:cubicBezTo>
                  <a:pt x="8960499" y="655508"/>
                  <a:pt x="8995458" y="729215"/>
                  <a:pt x="9065376" y="791101"/>
                </a:cubicBezTo>
                <a:cubicBezTo>
                  <a:pt x="9111442" y="823870"/>
                  <a:pt x="9146154" y="854600"/>
                  <a:pt x="9169514" y="883293"/>
                </a:cubicBezTo>
                <a:cubicBezTo>
                  <a:pt x="9188700" y="904095"/>
                  <a:pt x="9198294" y="927576"/>
                  <a:pt x="9198294" y="953735"/>
                </a:cubicBezTo>
                <a:cubicBezTo>
                  <a:pt x="9198294" y="986685"/>
                  <a:pt x="9175442" y="1003159"/>
                  <a:pt x="9129739" y="1003159"/>
                </a:cubicBezTo>
                <a:cubicBezTo>
                  <a:pt x="9117076" y="1003159"/>
                  <a:pt x="9087144" y="998444"/>
                  <a:pt x="9039945" y="989011"/>
                </a:cubicBezTo>
                <a:cubicBezTo>
                  <a:pt x="9048884" y="1026700"/>
                  <a:pt x="9056077" y="1058332"/>
                  <a:pt x="9061524" y="1083907"/>
                </a:cubicBezTo>
                <a:cubicBezTo>
                  <a:pt x="9069364" y="1120688"/>
                  <a:pt x="9075171" y="1148644"/>
                  <a:pt x="9078946" y="1167774"/>
                </a:cubicBezTo>
                <a:cubicBezTo>
                  <a:pt x="9111550" y="1177382"/>
                  <a:pt x="9157666" y="1182186"/>
                  <a:pt x="9217296" y="1182186"/>
                </a:cubicBezTo>
                <a:cubicBezTo>
                  <a:pt x="9283405" y="1182186"/>
                  <a:pt x="9338943" y="1163007"/>
                  <a:pt x="9383910" y="1124650"/>
                </a:cubicBezTo>
                <a:cubicBezTo>
                  <a:pt x="9431755" y="1084258"/>
                  <a:pt x="9455678" y="1032728"/>
                  <a:pt x="9455678" y="970060"/>
                </a:cubicBezTo>
                <a:cubicBezTo>
                  <a:pt x="9455678" y="927293"/>
                  <a:pt x="9440442" y="881533"/>
                  <a:pt x="9409969" y="832780"/>
                </a:cubicBezTo>
                <a:cubicBezTo>
                  <a:pt x="9379496" y="784027"/>
                  <a:pt x="9364260" y="752027"/>
                  <a:pt x="9364260" y="736780"/>
                </a:cubicBezTo>
                <a:cubicBezTo>
                  <a:pt x="9364260" y="718012"/>
                  <a:pt x="9371184" y="702875"/>
                  <a:pt x="9385032" y="691368"/>
                </a:cubicBezTo>
                <a:cubicBezTo>
                  <a:pt x="9396958" y="681568"/>
                  <a:pt x="9409856" y="676668"/>
                  <a:pt x="9423726" y="676668"/>
                </a:cubicBezTo>
                <a:cubicBezTo>
                  <a:pt x="9436026" y="676668"/>
                  <a:pt x="9459736" y="679751"/>
                  <a:pt x="9494857" y="685918"/>
                </a:cubicBezTo>
                <a:lnTo>
                  <a:pt x="9478516" y="331887"/>
                </a:lnTo>
                <a:cubicBezTo>
                  <a:pt x="9406512" y="315058"/>
                  <a:pt x="9343834" y="306644"/>
                  <a:pt x="9290485" y="306644"/>
                </a:cubicBezTo>
                <a:close/>
                <a:moveTo>
                  <a:pt x="7828268" y="296849"/>
                </a:moveTo>
                <a:cubicBezTo>
                  <a:pt x="7719335" y="296849"/>
                  <a:pt x="7631053" y="333968"/>
                  <a:pt x="7563419" y="408205"/>
                </a:cubicBezTo>
                <a:cubicBezTo>
                  <a:pt x="7492231" y="486682"/>
                  <a:pt x="7456637" y="594410"/>
                  <a:pt x="7456637" y="731389"/>
                </a:cubicBezTo>
                <a:cubicBezTo>
                  <a:pt x="7456637" y="859543"/>
                  <a:pt x="7489159" y="967580"/>
                  <a:pt x="7554202" y="1055500"/>
                </a:cubicBezTo>
                <a:cubicBezTo>
                  <a:pt x="7623893" y="1149752"/>
                  <a:pt x="7715248" y="1196878"/>
                  <a:pt x="7828268" y="1196878"/>
                </a:cubicBezTo>
                <a:cubicBezTo>
                  <a:pt x="7938232" y="1196878"/>
                  <a:pt x="8028253" y="1150106"/>
                  <a:pt x="8098330" y="1056563"/>
                </a:cubicBezTo>
                <a:cubicBezTo>
                  <a:pt x="8164625" y="967696"/>
                  <a:pt x="8197773" y="859305"/>
                  <a:pt x="8197773" y="731389"/>
                </a:cubicBezTo>
                <a:cubicBezTo>
                  <a:pt x="8197773" y="595481"/>
                  <a:pt x="8162075" y="487986"/>
                  <a:pt x="8090677" y="408902"/>
                </a:cubicBezTo>
                <a:cubicBezTo>
                  <a:pt x="8022953" y="334200"/>
                  <a:pt x="7935483" y="296849"/>
                  <a:pt x="7828268" y="296849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6350">
            <a:solidFill>
              <a:schemeClr val="bg1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8800" b="1" cap="none" spc="0" dirty="0">
              <a:ln w="6350">
                <a:solidFill>
                  <a:srgbClr val="FFFF00"/>
                </a:solidFill>
                <a:prstDash val="solid"/>
              </a:ln>
              <a:blipFill dpi="0"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ffectLst/>
              <a:latin typeface="Showcard Gothic" panose="04020904020102020604" pitchFamily="82" charset="0"/>
              <a:cs typeface="Aharoni" panose="02010803020104030203" pitchFamily="2" charset="-79"/>
            </a:endParaRPr>
          </a:p>
        </p:txBody>
      </p:sp>
      <p:pic>
        <p:nvPicPr>
          <p:cNvPr id="4" name="Picture 2" descr="Logo Trường Đại học Kinh tế Tài chính TP.HCM | Kinh tế, Tài chính, Kính">
            <a:extLst>
              <a:ext uri="{FF2B5EF4-FFF2-40B4-BE49-F238E27FC236}">
                <a16:creationId xmlns="" xmlns:a16="http://schemas.microsoft.com/office/drawing/2014/main" id="{442A4BE4-184A-4EB1-B670-97400A37E0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173621"/>
            <a:ext cx="1574157" cy="1574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object 4">
            <a:extLst>
              <a:ext uri="{FF2B5EF4-FFF2-40B4-BE49-F238E27FC236}">
                <a16:creationId xmlns="" xmlns:a16="http://schemas.microsoft.com/office/drawing/2014/main" id="{2D55DA3C-6525-4127-AE59-D1C9DE853312}"/>
              </a:ext>
            </a:extLst>
          </p:cNvPr>
          <p:cNvSpPr txBox="1"/>
          <p:nvPr/>
        </p:nvSpPr>
        <p:spPr>
          <a:xfrm>
            <a:off x="175097" y="1905190"/>
            <a:ext cx="11841803" cy="4865434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sz="2700" spc="-5" dirty="0">
                <a:ln>
                  <a:solidFill>
                    <a:schemeClr val="tx1"/>
                  </a:solidFill>
                </a:ln>
                <a:solidFill>
                  <a:srgbClr val="00FF00"/>
                </a:solidFill>
                <a:latin typeface="Arial Black" panose="020B0A04020102020204" pitchFamily="34" charset="0"/>
                <a:cs typeface="Calibri"/>
              </a:rPr>
              <a:t>Security/Counterterrorism.</a:t>
            </a:r>
            <a:r>
              <a:rPr sz="2700" spc="60" dirty="0">
                <a:ln>
                  <a:solidFill>
                    <a:schemeClr val="tx1"/>
                  </a:solidFill>
                </a:ln>
                <a:solidFill>
                  <a:srgbClr val="00FF00"/>
                </a:solidFill>
                <a:latin typeface="Arial Black" panose="020B0A04020102020204" pitchFamily="34" charset="0"/>
                <a:cs typeface="Calibri"/>
              </a:rPr>
              <a:t> </a:t>
            </a:r>
            <a:r>
              <a:rPr sz="2700" spc="-5" dirty="0">
                <a:ln>
                  <a:solidFill>
                    <a:schemeClr val="tx1"/>
                  </a:solidFill>
                </a:ln>
                <a:solidFill>
                  <a:srgbClr val="00FF00"/>
                </a:solidFill>
                <a:latin typeface="Arial Black" panose="020B0A04020102020204" pitchFamily="34" charset="0"/>
                <a:cs typeface="Calibri"/>
              </a:rPr>
              <a:t>Access</a:t>
            </a:r>
            <a:r>
              <a:rPr sz="2700" spc="65" dirty="0">
                <a:ln>
                  <a:solidFill>
                    <a:schemeClr val="tx1"/>
                  </a:solidFill>
                </a:ln>
                <a:solidFill>
                  <a:srgbClr val="00FF00"/>
                </a:solidFill>
                <a:latin typeface="Arial Black" panose="020B0A04020102020204" pitchFamily="34" charset="0"/>
                <a:cs typeface="Calibri"/>
              </a:rPr>
              <a:t> </a:t>
            </a:r>
            <a:r>
              <a:rPr sz="2700" spc="-5" dirty="0">
                <a:ln>
                  <a:solidFill>
                    <a:schemeClr val="tx1"/>
                  </a:solidFill>
                </a:ln>
                <a:solidFill>
                  <a:srgbClr val="00FF00"/>
                </a:solidFill>
                <a:latin typeface="Arial Black" panose="020B0A04020102020204" pitchFamily="34" charset="0"/>
                <a:cs typeface="Calibri"/>
              </a:rPr>
              <a:t>control,</a:t>
            </a:r>
            <a:r>
              <a:rPr sz="2700" spc="60" dirty="0">
                <a:ln>
                  <a:solidFill>
                    <a:schemeClr val="tx1"/>
                  </a:solidFill>
                </a:ln>
                <a:solidFill>
                  <a:srgbClr val="00FF00"/>
                </a:solidFill>
                <a:latin typeface="Arial Black" panose="020B0A04020102020204" pitchFamily="34" charset="0"/>
                <a:cs typeface="Calibri"/>
              </a:rPr>
              <a:t> </a:t>
            </a:r>
            <a:r>
              <a:rPr sz="2700" spc="-5" dirty="0">
                <a:ln>
                  <a:solidFill>
                    <a:schemeClr val="tx1"/>
                  </a:solidFill>
                </a:ln>
                <a:solidFill>
                  <a:srgbClr val="00FF00"/>
                </a:solidFill>
                <a:latin typeface="Arial Black" panose="020B0A04020102020204" pitchFamily="34" charset="0"/>
                <a:cs typeface="Calibri"/>
              </a:rPr>
              <a:t>comparing </a:t>
            </a:r>
            <a:r>
              <a:rPr sz="2700" spc="-595" dirty="0">
                <a:ln>
                  <a:solidFill>
                    <a:schemeClr val="tx1"/>
                  </a:solidFill>
                </a:ln>
                <a:solidFill>
                  <a:srgbClr val="00FF00"/>
                </a:solidFill>
                <a:latin typeface="Arial Black" panose="020B0A04020102020204" pitchFamily="34" charset="0"/>
                <a:cs typeface="Calibri"/>
              </a:rPr>
              <a:t> </a:t>
            </a:r>
            <a:r>
              <a:rPr sz="2700" spc="-5" dirty="0">
                <a:ln>
                  <a:solidFill>
                    <a:schemeClr val="tx1"/>
                  </a:solidFill>
                </a:ln>
                <a:solidFill>
                  <a:srgbClr val="00FF00"/>
                </a:solidFill>
                <a:latin typeface="Arial Black" panose="020B0A04020102020204" pitchFamily="34" charset="0"/>
                <a:cs typeface="Calibri"/>
              </a:rPr>
              <a:t>surveillance images</a:t>
            </a:r>
            <a:r>
              <a:rPr sz="2700" dirty="0">
                <a:ln>
                  <a:solidFill>
                    <a:schemeClr val="tx1"/>
                  </a:solidFill>
                </a:ln>
                <a:solidFill>
                  <a:srgbClr val="00FF00"/>
                </a:solidFill>
                <a:latin typeface="Arial Black" panose="020B0A04020102020204" pitchFamily="34" charset="0"/>
                <a:cs typeface="Calibri"/>
              </a:rPr>
              <a:t> </a:t>
            </a:r>
            <a:r>
              <a:rPr sz="2700" spc="-5" dirty="0">
                <a:ln>
                  <a:solidFill>
                    <a:schemeClr val="tx1"/>
                  </a:solidFill>
                </a:ln>
                <a:solidFill>
                  <a:srgbClr val="00FF00"/>
                </a:solidFill>
                <a:latin typeface="Arial Black" panose="020B0A04020102020204" pitchFamily="34" charset="0"/>
                <a:cs typeface="Calibri"/>
              </a:rPr>
              <a:t>to</a:t>
            </a:r>
            <a:r>
              <a:rPr sz="2700" dirty="0">
                <a:ln>
                  <a:solidFill>
                    <a:schemeClr val="tx1"/>
                  </a:solidFill>
                </a:ln>
                <a:solidFill>
                  <a:srgbClr val="00FF00"/>
                </a:solidFill>
                <a:latin typeface="Arial Black" panose="020B0A04020102020204" pitchFamily="34" charset="0"/>
                <a:cs typeface="Calibri"/>
              </a:rPr>
              <a:t> </a:t>
            </a:r>
            <a:r>
              <a:rPr sz="2700" spc="-5" dirty="0">
                <a:ln>
                  <a:solidFill>
                    <a:schemeClr val="tx1"/>
                  </a:solidFill>
                </a:ln>
                <a:solidFill>
                  <a:srgbClr val="00FF00"/>
                </a:solidFill>
                <a:latin typeface="Arial Black" panose="020B0A04020102020204" pitchFamily="34" charset="0"/>
                <a:cs typeface="Calibri"/>
              </a:rPr>
              <a:t>Know </a:t>
            </a:r>
            <a:r>
              <a:rPr sz="2700" spc="-10" dirty="0">
                <a:ln>
                  <a:solidFill>
                    <a:schemeClr val="tx1"/>
                  </a:solidFill>
                </a:ln>
                <a:solidFill>
                  <a:srgbClr val="00FF00"/>
                </a:solidFill>
                <a:latin typeface="Arial Black" panose="020B0A04020102020204" pitchFamily="34" charset="0"/>
                <a:cs typeface="Calibri"/>
              </a:rPr>
              <a:t>terrorist.</a:t>
            </a:r>
            <a:endParaRPr sz="2700" dirty="0">
              <a:ln>
                <a:solidFill>
                  <a:schemeClr val="tx1"/>
                </a:solidFill>
              </a:ln>
              <a:solidFill>
                <a:srgbClr val="00FF00"/>
              </a:solidFill>
              <a:latin typeface="Arial Black" panose="020B0A04020102020204" pitchFamily="34" charset="0"/>
              <a:cs typeface="Calibri"/>
            </a:endParaRPr>
          </a:p>
          <a:p>
            <a:pPr marL="355600" marR="9525" indent="-342900">
              <a:spcBef>
                <a:spcPts val="680"/>
              </a:spcBef>
              <a:buFont typeface="Arial" panose="020B0604020202020204" pitchFamily="34" charset="0"/>
              <a:buChar char="•"/>
            </a:pPr>
            <a:r>
              <a:rPr sz="2700" spc="-5" dirty="0">
                <a:ln>
                  <a:solidFill>
                    <a:schemeClr val="tx1"/>
                  </a:solidFill>
                </a:ln>
                <a:solidFill>
                  <a:srgbClr val="00FF00"/>
                </a:solidFill>
                <a:latin typeface="Arial Black" panose="020B0A04020102020204" pitchFamily="34" charset="0"/>
                <a:cs typeface="Calibri"/>
              </a:rPr>
              <a:t>Day</a:t>
            </a:r>
            <a:r>
              <a:rPr sz="2700" spc="254" dirty="0">
                <a:ln>
                  <a:solidFill>
                    <a:schemeClr val="tx1"/>
                  </a:solidFill>
                </a:ln>
                <a:solidFill>
                  <a:srgbClr val="00FF00"/>
                </a:solidFill>
                <a:latin typeface="Arial Black" panose="020B0A04020102020204" pitchFamily="34" charset="0"/>
                <a:cs typeface="Calibri"/>
              </a:rPr>
              <a:t> </a:t>
            </a:r>
            <a:r>
              <a:rPr sz="2700" spc="-5" dirty="0">
                <a:ln>
                  <a:solidFill>
                    <a:schemeClr val="tx1"/>
                  </a:solidFill>
                </a:ln>
                <a:solidFill>
                  <a:srgbClr val="00FF00"/>
                </a:solidFill>
                <a:latin typeface="Arial Black" panose="020B0A04020102020204" pitchFamily="34" charset="0"/>
                <a:cs typeface="Calibri"/>
              </a:rPr>
              <a:t>Care:</a:t>
            </a:r>
            <a:r>
              <a:rPr sz="2700" spc="254" dirty="0">
                <a:ln>
                  <a:solidFill>
                    <a:schemeClr val="tx1"/>
                  </a:solidFill>
                </a:ln>
                <a:solidFill>
                  <a:srgbClr val="00FF00"/>
                </a:solidFill>
                <a:latin typeface="Arial Black" panose="020B0A04020102020204" pitchFamily="34" charset="0"/>
                <a:cs typeface="Calibri"/>
              </a:rPr>
              <a:t> </a:t>
            </a:r>
            <a:r>
              <a:rPr sz="2700" spc="-5" dirty="0">
                <a:ln>
                  <a:solidFill>
                    <a:schemeClr val="tx1"/>
                  </a:solidFill>
                </a:ln>
                <a:solidFill>
                  <a:srgbClr val="00FF00"/>
                </a:solidFill>
                <a:latin typeface="Arial Black" panose="020B0A04020102020204" pitchFamily="34" charset="0"/>
                <a:cs typeface="Calibri"/>
              </a:rPr>
              <a:t>Verify</a:t>
            </a:r>
            <a:r>
              <a:rPr sz="2700" spc="254" dirty="0">
                <a:ln>
                  <a:solidFill>
                    <a:schemeClr val="tx1"/>
                  </a:solidFill>
                </a:ln>
                <a:solidFill>
                  <a:srgbClr val="00FF00"/>
                </a:solidFill>
                <a:latin typeface="Arial Black" panose="020B0A04020102020204" pitchFamily="34" charset="0"/>
                <a:cs typeface="Calibri"/>
              </a:rPr>
              <a:t> </a:t>
            </a:r>
            <a:r>
              <a:rPr sz="2700" spc="-5" dirty="0">
                <a:ln>
                  <a:solidFill>
                    <a:schemeClr val="tx1"/>
                  </a:solidFill>
                </a:ln>
                <a:solidFill>
                  <a:srgbClr val="00FF00"/>
                </a:solidFill>
                <a:latin typeface="Arial Black" panose="020B0A04020102020204" pitchFamily="34" charset="0"/>
                <a:cs typeface="Calibri"/>
              </a:rPr>
              <a:t>identity</a:t>
            </a:r>
            <a:r>
              <a:rPr sz="2700" spc="260" dirty="0">
                <a:ln>
                  <a:solidFill>
                    <a:schemeClr val="tx1"/>
                  </a:solidFill>
                </a:ln>
                <a:solidFill>
                  <a:srgbClr val="00FF00"/>
                </a:solidFill>
                <a:latin typeface="Arial Black" panose="020B0A04020102020204" pitchFamily="34" charset="0"/>
                <a:cs typeface="Calibri"/>
              </a:rPr>
              <a:t> </a:t>
            </a:r>
            <a:r>
              <a:rPr sz="2700" dirty="0">
                <a:ln>
                  <a:solidFill>
                    <a:schemeClr val="tx1"/>
                  </a:solidFill>
                </a:ln>
                <a:solidFill>
                  <a:srgbClr val="00FF00"/>
                </a:solidFill>
                <a:latin typeface="Arial Black" panose="020B0A04020102020204" pitchFamily="34" charset="0"/>
                <a:cs typeface="Calibri"/>
              </a:rPr>
              <a:t>of</a:t>
            </a:r>
            <a:r>
              <a:rPr sz="2700" spc="250" dirty="0">
                <a:ln>
                  <a:solidFill>
                    <a:schemeClr val="tx1"/>
                  </a:solidFill>
                </a:ln>
                <a:solidFill>
                  <a:srgbClr val="00FF00"/>
                </a:solidFill>
                <a:latin typeface="Arial Black" panose="020B0A04020102020204" pitchFamily="34" charset="0"/>
                <a:cs typeface="Calibri"/>
              </a:rPr>
              <a:t> </a:t>
            </a:r>
            <a:r>
              <a:rPr sz="2700" spc="-5" dirty="0">
                <a:ln>
                  <a:solidFill>
                    <a:schemeClr val="tx1"/>
                  </a:solidFill>
                </a:ln>
                <a:solidFill>
                  <a:srgbClr val="00FF00"/>
                </a:solidFill>
                <a:latin typeface="Arial Black" panose="020B0A04020102020204" pitchFamily="34" charset="0"/>
                <a:cs typeface="Calibri"/>
              </a:rPr>
              <a:t>individuals</a:t>
            </a:r>
            <a:r>
              <a:rPr sz="2700" spc="250" dirty="0">
                <a:ln>
                  <a:solidFill>
                    <a:schemeClr val="tx1"/>
                  </a:solidFill>
                </a:ln>
                <a:solidFill>
                  <a:srgbClr val="00FF00"/>
                </a:solidFill>
                <a:latin typeface="Arial Black" panose="020B0A04020102020204" pitchFamily="34" charset="0"/>
                <a:cs typeface="Calibri"/>
              </a:rPr>
              <a:t> </a:t>
            </a:r>
            <a:r>
              <a:rPr sz="2700" spc="-5" dirty="0">
                <a:ln>
                  <a:solidFill>
                    <a:schemeClr val="tx1"/>
                  </a:solidFill>
                </a:ln>
                <a:solidFill>
                  <a:srgbClr val="00FF00"/>
                </a:solidFill>
                <a:latin typeface="Arial Black" panose="020B0A04020102020204" pitchFamily="34" charset="0"/>
                <a:cs typeface="Calibri"/>
              </a:rPr>
              <a:t>picking</a:t>
            </a:r>
            <a:r>
              <a:rPr sz="2700" spc="254" dirty="0">
                <a:ln>
                  <a:solidFill>
                    <a:schemeClr val="tx1"/>
                  </a:solidFill>
                </a:ln>
                <a:solidFill>
                  <a:srgbClr val="00FF00"/>
                </a:solidFill>
                <a:latin typeface="Arial Black" panose="020B0A04020102020204" pitchFamily="34" charset="0"/>
                <a:cs typeface="Calibri"/>
              </a:rPr>
              <a:t> </a:t>
            </a:r>
            <a:r>
              <a:rPr sz="2700" spc="-5" dirty="0">
                <a:ln>
                  <a:solidFill>
                    <a:schemeClr val="tx1"/>
                  </a:solidFill>
                </a:ln>
                <a:solidFill>
                  <a:srgbClr val="00FF00"/>
                </a:solidFill>
                <a:latin typeface="Arial Black" panose="020B0A04020102020204" pitchFamily="34" charset="0"/>
                <a:cs typeface="Calibri"/>
              </a:rPr>
              <a:t>up</a:t>
            </a:r>
            <a:r>
              <a:rPr sz="2700" spc="250" dirty="0">
                <a:ln>
                  <a:solidFill>
                    <a:schemeClr val="tx1"/>
                  </a:solidFill>
                </a:ln>
                <a:solidFill>
                  <a:srgbClr val="00FF00"/>
                </a:solidFill>
                <a:latin typeface="Arial Black" panose="020B0A04020102020204" pitchFamily="34" charset="0"/>
                <a:cs typeface="Calibri"/>
              </a:rPr>
              <a:t> </a:t>
            </a:r>
            <a:r>
              <a:rPr sz="2700" spc="-10" dirty="0">
                <a:ln>
                  <a:solidFill>
                    <a:schemeClr val="tx1"/>
                  </a:solidFill>
                </a:ln>
                <a:solidFill>
                  <a:srgbClr val="00FF00"/>
                </a:solidFill>
                <a:latin typeface="Arial Black" panose="020B0A04020102020204" pitchFamily="34" charset="0"/>
                <a:cs typeface="Calibri"/>
              </a:rPr>
              <a:t>the </a:t>
            </a:r>
            <a:r>
              <a:rPr sz="2700" spc="-595" dirty="0">
                <a:ln>
                  <a:solidFill>
                    <a:schemeClr val="tx1"/>
                  </a:solidFill>
                </a:ln>
                <a:solidFill>
                  <a:srgbClr val="00FF00"/>
                </a:solidFill>
                <a:latin typeface="Arial Black" panose="020B0A04020102020204" pitchFamily="34" charset="0"/>
                <a:cs typeface="Calibri"/>
              </a:rPr>
              <a:t> </a:t>
            </a:r>
            <a:r>
              <a:rPr sz="2700" spc="-5" dirty="0">
                <a:ln>
                  <a:solidFill>
                    <a:schemeClr val="tx1"/>
                  </a:solidFill>
                </a:ln>
                <a:solidFill>
                  <a:srgbClr val="00FF00"/>
                </a:solidFill>
                <a:latin typeface="Arial Black" panose="020B0A04020102020204" pitchFamily="34" charset="0"/>
                <a:cs typeface="Calibri"/>
              </a:rPr>
              <a:t>children.</a:t>
            </a:r>
            <a:r>
              <a:rPr lang="en-US" sz="2700" spc="-10" dirty="0">
                <a:ln>
                  <a:solidFill>
                    <a:schemeClr val="tx1"/>
                  </a:solidFill>
                </a:ln>
                <a:solidFill>
                  <a:srgbClr val="00FF00"/>
                </a:solidFill>
                <a:latin typeface="Arial Black" panose="020B0A04020102020204" pitchFamily="34" charset="0"/>
                <a:cs typeface="Calibri"/>
              </a:rPr>
              <a:t> </a:t>
            </a:r>
          </a:p>
          <a:p>
            <a:pPr marL="355600" marR="9525" indent="-342900">
              <a:spcBef>
                <a:spcPts val="680"/>
              </a:spcBef>
              <a:buFont typeface="Arial" panose="020B0604020202020204" pitchFamily="34" charset="0"/>
              <a:buChar char="•"/>
            </a:pPr>
            <a:r>
              <a:rPr lang="en-US" sz="2700" spc="-10" dirty="0">
                <a:ln>
                  <a:solidFill>
                    <a:schemeClr val="tx1"/>
                  </a:solidFill>
                </a:ln>
                <a:solidFill>
                  <a:srgbClr val="00FF00"/>
                </a:solidFill>
                <a:latin typeface="Arial Black" panose="020B0A04020102020204" pitchFamily="34" charset="0"/>
                <a:cs typeface="Calibri"/>
              </a:rPr>
              <a:t>R</a:t>
            </a:r>
            <a:r>
              <a:rPr lang="en-US" sz="2700" dirty="0">
                <a:ln>
                  <a:solidFill>
                    <a:schemeClr val="tx1"/>
                  </a:solidFill>
                </a:ln>
                <a:solidFill>
                  <a:srgbClr val="00FF00"/>
                </a:solidFill>
                <a:latin typeface="Arial Black" panose="020B0A04020102020204" pitchFamily="34" charset="0"/>
                <a:cs typeface="Calibri"/>
              </a:rPr>
              <a:t>e</a:t>
            </a:r>
            <a:r>
              <a:rPr lang="en-US" sz="2700" spc="-10" dirty="0">
                <a:ln>
                  <a:solidFill>
                    <a:schemeClr val="tx1"/>
                  </a:solidFill>
                </a:ln>
                <a:solidFill>
                  <a:srgbClr val="00FF00"/>
                </a:solidFill>
                <a:latin typeface="Arial Black" panose="020B0A04020102020204" pitchFamily="34" charset="0"/>
                <a:cs typeface="Calibri"/>
              </a:rPr>
              <a:t>s</a:t>
            </a:r>
            <a:r>
              <a:rPr lang="en-US" sz="2700" spc="5" dirty="0">
                <a:ln>
                  <a:solidFill>
                    <a:schemeClr val="tx1"/>
                  </a:solidFill>
                </a:ln>
                <a:solidFill>
                  <a:srgbClr val="00FF00"/>
                </a:solidFill>
                <a:latin typeface="Arial Black" panose="020B0A04020102020204" pitchFamily="34" charset="0"/>
                <a:cs typeface="Calibri"/>
              </a:rPr>
              <a:t>i</a:t>
            </a:r>
            <a:r>
              <a:rPr lang="en-US" sz="2700" spc="-10" dirty="0">
                <a:ln>
                  <a:solidFill>
                    <a:schemeClr val="tx1"/>
                  </a:solidFill>
                </a:ln>
                <a:solidFill>
                  <a:srgbClr val="00FF00"/>
                </a:solidFill>
                <a:latin typeface="Arial Black" panose="020B0A04020102020204" pitchFamily="34" charset="0"/>
                <a:cs typeface="Calibri"/>
              </a:rPr>
              <a:t>d</a:t>
            </a:r>
            <a:r>
              <a:rPr lang="en-US" sz="2700" dirty="0">
                <a:ln>
                  <a:solidFill>
                    <a:schemeClr val="tx1"/>
                  </a:solidFill>
                </a:ln>
                <a:solidFill>
                  <a:srgbClr val="00FF00"/>
                </a:solidFill>
                <a:latin typeface="Arial Black" panose="020B0A04020102020204" pitchFamily="34" charset="0"/>
                <a:cs typeface="Calibri"/>
              </a:rPr>
              <a:t>e</a:t>
            </a:r>
            <a:r>
              <a:rPr lang="en-US" sz="2700" spc="-10" dirty="0">
                <a:ln>
                  <a:solidFill>
                    <a:schemeClr val="tx1"/>
                  </a:solidFill>
                </a:ln>
                <a:solidFill>
                  <a:srgbClr val="00FF00"/>
                </a:solidFill>
                <a:latin typeface="Arial Black" panose="020B0A04020102020204" pitchFamily="34" charset="0"/>
                <a:cs typeface="Calibri"/>
              </a:rPr>
              <a:t>nt</a:t>
            </a:r>
            <a:r>
              <a:rPr lang="en-US" sz="2700" spc="5" dirty="0">
                <a:ln>
                  <a:solidFill>
                    <a:schemeClr val="tx1"/>
                  </a:solidFill>
                </a:ln>
                <a:solidFill>
                  <a:srgbClr val="00FF00"/>
                </a:solidFill>
                <a:latin typeface="Arial Black" panose="020B0A04020102020204" pitchFamily="34" charset="0"/>
                <a:cs typeface="Calibri"/>
              </a:rPr>
              <a:t>i</a:t>
            </a:r>
            <a:r>
              <a:rPr lang="en-US" sz="2700" spc="-5" dirty="0">
                <a:ln>
                  <a:solidFill>
                    <a:schemeClr val="tx1"/>
                  </a:solidFill>
                </a:ln>
                <a:solidFill>
                  <a:srgbClr val="00FF00"/>
                </a:solidFill>
                <a:latin typeface="Arial Black" panose="020B0A04020102020204" pitchFamily="34" charset="0"/>
                <a:cs typeface="Calibri"/>
              </a:rPr>
              <a:t>a</a:t>
            </a:r>
            <a:r>
              <a:rPr lang="en-US" sz="2700" dirty="0">
                <a:ln>
                  <a:solidFill>
                    <a:schemeClr val="tx1"/>
                  </a:solidFill>
                </a:ln>
                <a:solidFill>
                  <a:srgbClr val="00FF00"/>
                </a:solidFill>
                <a:latin typeface="Arial Black" panose="020B0A04020102020204" pitchFamily="34" charset="0"/>
                <a:cs typeface="Calibri"/>
              </a:rPr>
              <a:t>l </a:t>
            </a:r>
            <a:r>
              <a:rPr lang="en-US" sz="2700" spc="-5" dirty="0">
                <a:ln>
                  <a:solidFill>
                    <a:schemeClr val="tx1"/>
                  </a:solidFill>
                </a:ln>
                <a:solidFill>
                  <a:srgbClr val="00FF00"/>
                </a:solidFill>
                <a:latin typeface="Arial Black" panose="020B0A04020102020204" pitchFamily="34" charset="0"/>
                <a:cs typeface="Calibri"/>
              </a:rPr>
              <a:t>Secu</a:t>
            </a:r>
            <a:r>
              <a:rPr lang="en-US" sz="2700" spc="-15" dirty="0">
                <a:ln>
                  <a:solidFill>
                    <a:schemeClr val="tx1"/>
                  </a:solidFill>
                </a:ln>
                <a:solidFill>
                  <a:srgbClr val="00FF00"/>
                </a:solidFill>
                <a:latin typeface="Arial Black" panose="020B0A04020102020204" pitchFamily="34" charset="0"/>
                <a:cs typeface="Calibri"/>
              </a:rPr>
              <a:t>r</a:t>
            </a:r>
            <a:r>
              <a:rPr lang="en-US" sz="2700" spc="5" dirty="0">
                <a:ln>
                  <a:solidFill>
                    <a:schemeClr val="tx1"/>
                  </a:solidFill>
                </a:ln>
                <a:solidFill>
                  <a:srgbClr val="00FF00"/>
                </a:solidFill>
                <a:latin typeface="Arial Black" panose="020B0A04020102020204" pitchFamily="34" charset="0"/>
                <a:cs typeface="Calibri"/>
              </a:rPr>
              <a:t>i</a:t>
            </a:r>
            <a:r>
              <a:rPr lang="en-US" sz="2700" spc="-10" dirty="0">
                <a:ln>
                  <a:solidFill>
                    <a:schemeClr val="tx1"/>
                  </a:solidFill>
                </a:ln>
                <a:solidFill>
                  <a:srgbClr val="00FF00"/>
                </a:solidFill>
                <a:latin typeface="Arial Black" panose="020B0A04020102020204" pitchFamily="34" charset="0"/>
                <a:cs typeface="Calibri"/>
              </a:rPr>
              <a:t>t</a:t>
            </a:r>
            <a:r>
              <a:rPr lang="en-US" sz="2700" spc="-5" dirty="0">
                <a:ln>
                  <a:solidFill>
                    <a:schemeClr val="tx1"/>
                  </a:solidFill>
                </a:ln>
                <a:solidFill>
                  <a:srgbClr val="00FF00"/>
                </a:solidFill>
                <a:latin typeface="Arial Black" panose="020B0A04020102020204" pitchFamily="34" charset="0"/>
                <a:cs typeface="Calibri"/>
              </a:rPr>
              <a:t>y</a:t>
            </a:r>
            <a:r>
              <a:rPr lang="en-US" sz="2700" dirty="0">
                <a:ln>
                  <a:solidFill>
                    <a:schemeClr val="tx1"/>
                  </a:solidFill>
                </a:ln>
                <a:solidFill>
                  <a:srgbClr val="00FF00"/>
                </a:solidFill>
                <a:latin typeface="Arial Black" panose="020B0A04020102020204" pitchFamily="34" charset="0"/>
                <a:cs typeface="Calibri"/>
              </a:rPr>
              <a:t>: </a:t>
            </a:r>
            <a:r>
              <a:rPr lang="en-US" sz="2700" spc="-5" dirty="0">
                <a:ln>
                  <a:solidFill>
                    <a:schemeClr val="tx1"/>
                  </a:solidFill>
                </a:ln>
                <a:solidFill>
                  <a:srgbClr val="00FF00"/>
                </a:solidFill>
                <a:latin typeface="Arial Black" panose="020B0A04020102020204" pitchFamily="34" charset="0"/>
                <a:cs typeface="Calibri"/>
              </a:rPr>
              <a:t>Aler</a:t>
            </a:r>
            <a:r>
              <a:rPr lang="en-US" sz="2700" dirty="0">
                <a:ln>
                  <a:solidFill>
                    <a:schemeClr val="tx1"/>
                  </a:solidFill>
                </a:ln>
                <a:solidFill>
                  <a:srgbClr val="00FF00"/>
                </a:solidFill>
                <a:latin typeface="Arial Black" panose="020B0A04020102020204" pitchFamily="34" charset="0"/>
                <a:cs typeface="Calibri"/>
              </a:rPr>
              <a:t>t </a:t>
            </a:r>
            <a:r>
              <a:rPr lang="en-US" sz="2700" spc="-10" dirty="0">
                <a:ln>
                  <a:solidFill>
                    <a:schemeClr val="tx1"/>
                  </a:solidFill>
                </a:ln>
                <a:solidFill>
                  <a:srgbClr val="00FF00"/>
                </a:solidFill>
                <a:latin typeface="Arial Black" panose="020B0A04020102020204" pitchFamily="34" charset="0"/>
                <a:cs typeface="Calibri"/>
              </a:rPr>
              <a:t>h</a:t>
            </a:r>
            <a:r>
              <a:rPr lang="en-US" sz="2700" dirty="0">
                <a:ln>
                  <a:solidFill>
                    <a:schemeClr val="tx1"/>
                  </a:solidFill>
                </a:ln>
                <a:solidFill>
                  <a:srgbClr val="00FF00"/>
                </a:solidFill>
                <a:latin typeface="Arial Black" panose="020B0A04020102020204" pitchFamily="34" charset="0"/>
                <a:cs typeface="Calibri"/>
              </a:rPr>
              <a:t>om</a:t>
            </a:r>
            <a:r>
              <a:rPr lang="en-US" sz="2700" spc="-5" dirty="0">
                <a:ln>
                  <a:solidFill>
                    <a:schemeClr val="tx1"/>
                  </a:solidFill>
                </a:ln>
                <a:solidFill>
                  <a:srgbClr val="00FF00"/>
                </a:solidFill>
                <a:latin typeface="Arial Black" panose="020B0A04020102020204" pitchFamily="34" charset="0"/>
                <a:cs typeface="Calibri"/>
              </a:rPr>
              <a:t>e</a:t>
            </a:r>
            <a:r>
              <a:rPr lang="en-US" sz="2700" dirty="0">
                <a:ln>
                  <a:solidFill>
                    <a:schemeClr val="tx1"/>
                  </a:solidFill>
                </a:ln>
                <a:solidFill>
                  <a:srgbClr val="00FF00"/>
                </a:solidFill>
                <a:latin typeface="Arial Black" panose="020B0A04020102020204" pitchFamily="34" charset="0"/>
                <a:cs typeface="Calibri"/>
              </a:rPr>
              <a:t>o</a:t>
            </a:r>
            <a:r>
              <a:rPr lang="en-US" sz="2700" spc="-5" dirty="0">
                <a:ln>
                  <a:solidFill>
                    <a:schemeClr val="tx1"/>
                  </a:solidFill>
                </a:ln>
                <a:solidFill>
                  <a:srgbClr val="00FF00"/>
                </a:solidFill>
                <a:latin typeface="Arial Black" panose="020B0A04020102020204" pitchFamily="34" charset="0"/>
                <a:cs typeface="Calibri"/>
              </a:rPr>
              <a:t>wner</a:t>
            </a:r>
            <a:r>
              <a:rPr lang="en-US" sz="2700" dirty="0">
                <a:ln>
                  <a:solidFill>
                    <a:schemeClr val="tx1"/>
                  </a:solidFill>
                </a:ln>
                <a:solidFill>
                  <a:srgbClr val="00FF00"/>
                </a:solidFill>
                <a:latin typeface="Arial Black" panose="020B0A04020102020204" pitchFamily="34" charset="0"/>
                <a:cs typeface="Calibri"/>
              </a:rPr>
              <a:t>s of </a:t>
            </a:r>
            <a:r>
              <a:rPr lang="en-US" sz="2700" spc="-5" dirty="0">
                <a:ln>
                  <a:solidFill>
                    <a:schemeClr val="tx1"/>
                  </a:solidFill>
                </a:ln>
                <a:solidFill>
                  <a:srgbClr val="00FF00"/>
                </a:solidFill>
                <a:latin typeface="Arial Black" panose="020B0A04020102020204" pitchFamily="34" charset="0"/>
                <a:cs typeface="Calibri"/>
              </a:rPr>
              <a:t>approaching</a:t>
            </a:r>
            <a:r>
              <a:rPr lang="en-US" sz="2700" spc="-80" dirty="0">
                <a:ln>
                  <a:solidFill>
                    <a:schemeClr val="tx1"/>
                  </a:solidFill>
                </a:ln>
                <a:solidFill>
                  <a:srgbClr val="00FF00"/>
                </a:solidFill>
                <a:latin typeface="Arial Black" panose="020B0A04020102020204" pitchFamily="34" charset="0"/>
                <a:cs typeface="Calibri"/>
              </a:rPr>
              <a:t> </a:t>
            </a:r>
            <a:r>
              <a:rPr lang="en-US" sz="2700" spc="-5" dirty="0">
                <a:ln>
                  <a:solidFill>
                    <a:schemeClr val="tx1"/>
                  </a:solidFill>
                </a:ln>
                <a:solidFill>
                  <a:srgbClr val="00FF00"/>
                </a:solidFill>
                <a:latin typeface="Arial Black" panose="020B0A04020102020204" pitchFamily="34" charset="0"/>
                <a:cs typeface="Calibri"/>
              </a:rPr>
              <a:t>personnel</a:t>
            </a:r>
          </a:p>
          <a:p>
            <a:pPr marL="355600" marR="5080" indent="-342900" algn="just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700" spc="-5" dirty="0">
                <a:ln>
                  <a:solidFill>
                    <a:schemeClr val="tx1"/>
                  </a:solidFill>
                </a:ln>
                <a:solidFill>
                  <a:srgbClr val="00FF00"/>
                </a:solidFill>
                <a:latin typeface="Arial Black" panose="020B0A04020102020204" pitchFamily="34" charset="0"/>
                <a:cs typeface="Calibri"/>
              </a:rPr>
              <a:t>Voter</a:t>
            </a:r>
            <a:r>
              <a:rPr lang="en-US" sz="2700" dirty="0">
                <a:ln>
                  <a:solidFill>
                    <a:schemeClr val="tx1"/>
                  </a:solidFill>
                </a:ln>
                <a:solidFill>
                  <a:srgbClr val="00FF00"/>
                </a:solidFill>
                <a:latin typeface="Arial Black" panose="020B0A04020102020204" pitchFamily="34" charset="0"/>
                <a:cs typeface="Calibri"/>
              </a:rPr>
              <a:t> </a:t>
            </a:r>
            <a:r>
              <a:rPr lang="en-US" sz="2700" spc="-5" dirty="0">
                <a:ln>
                  <a:solidFill>
                    <a:schemeClr val="tx1"/>
                  </a:solidFill>
                </a:ln>
                <a:solidFill>
                  <a:srgbClr val="00FF00"/>
                </a:solidFill>
                <a:latin typeface="Arial Black" panose="020B0A04020102020204" pitchFamily="34" charset="0"/>
                <a:cs typeface="Calibri"/>
              </a:rPr>
              <a:t>verification:</a:t>
            </a:r>
            <a:r>
              <a:rPr lang="en-US" sz="2700" dirty="0">
                <a:ln>
                  <a:solidFill>
                    <a:schemeClr val="tx1"/>
                  </a:solidFill>
                </a:ln>
                <a:solidFill>
                  <a:srgbClr val="00FF00"/>
                </a:solidFill>
                <a:latin typeface="Arial Black" panose="020B0A04020102020204" pitchFamily="34" charset="0"/>
                <a:cs typeface="Calibri"/>
              </a:rPr>
              <a:t> </a:t>
            </a:r>
            <a:r>
              <a:rPr lang="en-US" sz="2700" spc="-5" dirty="0">
                <a:ln>
                  <a:solidFill>
                    <a:schemeClr val="tx1"/>
                  </a:solidFill>
                </a:ln>
                <a:solidFill>
                  <a:srgbClr val="00FF00"/>
                </a:solidFill>
                <a:latin typeface="Arial Black" panose="020B0A04020102020204" pitchFamily="34" charset="0"/>
                <a:cs typeface="Calibri"/>
              </a:rPr>
              <a:t>Where</a:t>
            </a:r>
            <a:r>
              <a:rPr lang="en-US" sz="2700" dirty="0">
                <a:ln>
                  <a:solidFill>
                    <a:schemeClr val="tx1"/>
                  </a:solidFill>
                </a:ln>
                <a:solidFill>
                  <a:srgbClr val="00FF00"/>
                </a:solidFill>
                <a:latin typeface="Arial Black" panose="020B0A04020102020204" pitchFamily="34" charset="0"/>
                <a:cs typeface="Calibri"/>
              </a:rPr>
              <a:t> </a:t>
            </a:r>
            <a:r>
              <a:rPr lang="en-US" sz="2700" spc="-5" dirty="0">
                <a:ln>
                  <a:solidFill>
                    <a:schemeClr val="tx1"/>
                  </a:solidFill>
                </a:ln>
                <a:solidFill>
                  <a:srgbClr val="00FF00"/>
                </a:solidFill>
                <a:latin typeface="Arial Black" panose="020B0A04020102020204" pitchFamily="34" charset="0"/>
                <a:cs typeface="Calibri"/>
              </a:rPr>
              <a:t>eligible</a:t>
            </a:r>
            <a:r>
              <a:rPr lang="en-US" sz="2700" dirty="0">
                <a:ln>
                  <a:solidFill>
                    <a:schemeClr val="tx1"/>
                  </a:solidFill>
                </a:ln>
                <a:solidFill>
                  <a:srgbClr val="00FF00"/>
                </a:solidFill>
                <a:latin typeface="Arial Black" panose="020B0A04020102020204" pitchFamily="34" charset="0"/>
                <a:cs typeface="Calibri"/>
              </a:rPr>
              <a:t> </a:t>
            </a:r>
            <a:r>
              <a:rPr lang="en-US" sz="2700" spc="-5" dirty="0">
                <a:ln>
                  <a:solidFill>
                    <a:schemeClr val="tx1"/>
                  </a:solidFill>
                </a:ln>
                <a:solidFill>
                  <a:srgbClr val="00FF00"/>
                </a:solidFill>
                <a:latin typeface="Arial Black" panose="020B0A04020102020204" pitchFamily="34" charset="0"/>
                <a:cs typeface="Calibri"/>
              </a:rPr>
              <a:t>politicians</a:t>
            </a:r>
            <a:r>
              <a:rPr lang="en-US" sz="2700" dirty="0">
                <a:ln>
                  <a:solidFill>
                    <a:schemeClr val="tx1"/>
                  </a:solidFill>
                </a:ln>
                <a:solidFill>
                  <a:srgbClr val="00FF00"/>
                </a:solidFill>
                <a:latin typeface="Arial Black" panose="020B0A04020102020204" pitchFamily="34" charset="0"/>
                <a:cs typeface="Calibri"/>
              </a:rPr>
              <a:t> </a:t>
            </a:r>
            <a:r>
              <a:rPr lang="en-US" sz="2700" spc="-5" dirty="0">
                <a:ln>
                  <a:solidFill>
                    <a:schemeClr val="tx1"/>
                  </a:solidFill>
                </a:ln>
                <a:solidFill>
                  <a:srgbClr val="00FF00"/>
                </a:solidFill>
                <a:latin typeface="Arial Black" panose="020B0A04020102020204" pitchFamily="34" charset="0"/>
                <a:cs typeface="Calibri"/>
              </a:rPr>
              <a:t>are </a:t>
            </a:r>
            <a:r>
              <a:rPr lang="en-US" sz="2700" dirty="0">
                <a:ln>
                  <a:solidFill>
                    <a:schemeClr val="tx1"/>
                  </a:solidFill>
                </a:ln>
                <a:solidFill>
                  <a:srgbClr val="00FF00"/>
                </a:solidFill>
                <a:latin typeface="Arial Black" panose="020B0A04020102020204" pitchFamily="34" charset="0"/>
                <a:cs typeface="Calibri"/>
              </a:rPr>
              <a:t> </a:t>
            </a:r>
            <a:r>
              <a:rPr lang="en-US" sz="2700" spc="-5" dirty="0">
                <a:ln>
                  <a:solidFill>
                    <a:schemeClr val="tx1"/>
                  </a:solidFill>
                </a:ln>
                <a:solidFill>
                  <a:srgbClr val="00FF00"/>
                </a:solidFill>
                <a:latin typeface="Arial Black" panose="020B0A04020102020204" pitchFamily="34" charset="0"/>
                <a:cs typeface="Calibri"/>
              </a:rPr>
              <a:t>required</a:t>
            </a:r>
            <a:r>
              <a:rPr lang="en-US" sz="2700" dirty="0">
                <a:ln>
                  <a:solidFill>
                    <a:schemeClr val="tx1"/>
                  </a:solidFill>
                </a:ln>
                <a:solidFill>
                  <a:srgbClr val="00FF00"/>
                </a:solidFill>
                <a:latin typeface="Arial Black" panose="020B0A04020102020204" pitchFamily="34" charset="0"/>
                <a:cs typeface="Calibri"/>
              </a:rPr>
              <a:t> </a:t>
            </a:r>
            <a:r>
              <a:rPr lang="en-US" sz="2700" spc="-5" dirty="0">
                <a:ln>
                  <a:solidFill>
                    <a:schemeClr val="tx1"/>
                  </a:solidFill>
                </a:ln>
                <a:solidFill>
                  <a:srgbClr val="00FF00"/>
                </a:solidFill>
                <a:latin typeface="Arial Black" panose="020B0A04020102020204" pitchFamily="34" charset="0"/>
                <a:cs typeface="Calibri"/>
              </a:rPr>
              <a:t>to</a:t>
            </a:r>
            <a:r>
              <a:rPr lang="en-US" sz="2700" dirty="0">
                <a:ln>
                  <a:solidFill>
                    <a:schemeClr val="tx1"/>
                  </a:solidFill>
                </a:ln>
                <a:solidFill>
                  <a:srgbClr val="00FF00"/>
                </a:solidFill>
                <a:latin typeface="Arial Black" panose="020B0A04020102020204" pitchFamily="34" charset="0"/>
                <a:cs typeface="Calibri"/>
              </a:rPr>
              <a:t> </a:t>
            </a:r>
            <a:r>
              <a:rPr lang="en-US" sz="2700" spc="-5" dirty="0">
                <a:ln>
                  <a:solidFill>
                    <a:schemeClr val="tx1"/>
                  </a:solidFill>
                </a:ln>
                <a:solidFill>
                  <a:srgbClr val="00FF00"/>
                </a:solidFill>
                <a:latin typeface="Arial Black" panose="020B0A04020102020204" pitchFamily="34" charset="0"/>
                <a:cs typeface="Calibri"/>
              </a:rPr>
              <a:t>verify</a:t>
            </a:r>
            <a:r>
              <a:rPr lang="en-US" sz="2700" dirty="0">
                <a:ln>
                  <a:solidFill>
                    <a:schemeClr val="tx1"/>
                  </a:solidFill>
                </a:ln>
                <a:solidFill>
                  <a:srgbClr val="00FF00"/>
                </a:solidFill>
                <a:latin typeface="Arial Black" panose="020B0A04020102020204" pitchFamily="34" charset="0"/>
                <a:cs typeface="Calibri"/>
              </a:rPr>
              <a:t> </a:t>
            </a:r>
            <a:r>
              <a:rPr lang="en-US" sz="2700" spc="-5" dirty="0">
                <a:ln>
                  <a:solidFill>
                    <a:schemeClr val="tx1"/>
                  </a:solidFill>
                </a:ln>
                <a:solidFill>
                  <a:srgbClr val="00FF00"/>
                </a:solidFill>
                <a:latin typeface="Arial Black" panose="020B0A04020102020204" pitchFamily="34" charset="0"/>
                <a:cs typeface="Calibri"/>
              </a:rPr>
              <a:t>their</a:t>
            </a:r>
            <a:r>
              <a:rPr lang="en-US" sz="2700" dirty="0">
                <a:ln>
                  <a:solidFill>
                    <a:schemeClr val="tx1"/>
                  </a:solidFill>
                </a:ln>
                <a:solidFill>
                  <a:srgbClr val="00FF00"/>
                </a:solidFill>
                <a:latin typeface="Arial Black" panose="020B0A04020102020204" pitchFamily="34" charset="0"/>
                <a:cs typeface="Calibri"/>
              </a:rPr>
              <a:t> </a:t>
            </a:r>
            <a:r>
              <a:rPr lang="en-US" sz="2700" spc="-5" dirty="0">
                <a:ln>
                  <a:solidFill>
                    <a:schemeClr val="tx1"/>
                  </a:solidFill>
                </a:ln>
                <a:solidFill>
                  <a:srgbClr val="00FF00"/>
                </a:solidFill>
                <a:latin typeface="Arial Black" panose="020B0A04020102020204" pitchFamily="34" charset="0"/>
                <a:cs typeface="Calibri"/>
              </a:rPr>
              <a:t>identity</a:t>
            </a:r>
            <a:r>
              <a:rPr lang="en-US" sz="2700" dirty="0">
                <a:ln>
                  <a:solidFill>
                    <a:schemeClr val="tx1"/>
                  </a:solidFill>
                </a:ln>
                <a:solidFill>
                  <a:srgbClr val="00FF00"/>
                </a:solidFill>
                <a:latin typeface="Arial Black" panose="020B0A04020102020204" pitchFamily="34" charset="0"/>
                <a:cs typeface="Calibri"/>
              </a:rPr>
              <a:t> </a:t>
            </a:r>
            <a:r>
              <a:rPr lang="en-US" sz="2700" spc="-5" dirty="0">
                <a:ln>
                  <a:solidFill>
                    <a:schemeClr val="tx1"/>
                  </a:solidFill>
                </a:ln>
                <a:solidFill>
                  <a:srgbClr val="00FF00"/>
                </a:solidFill>
                <a:latin typeface="Arial Black" panose="020B0A04020102020204" pitchFamily="34" charset="0"/>
                <a:cs typeface="Calibri"/>
              </a:rPr>
              <a:t>during</a:t>
            </a:r>
            <a:r>
              <a:rPr lang="en-US" sz="2700" spc="605" dirty="0">
                <a:ln>
                  <a:solidFill>
                    <a:schemeClr val="tx1"/>
                  </a:solidFill>
                </a:ln>
                <a:solidFill>
                  <a:srgbClr val="00FF00"/>
                </a:solidFill>
                <a:latin typeface="Arial Black" panose="020B0A04020102020204" pitchFamily="34" charset="0"/>
                <a:cs typeface="Calibri"/>
              </a:rPr>
              <a:t> </a:t>
            </a:r>
            <a:r>
              <a:rPr lang="en-US" sz="2700" dirty="0">
                <a:ln>
                  <a:solidFill>
                    <a:schemeClr val="tx1"/>
                  </a:solidFill>
                </a:ln>
                <a:solidFill>
                  <a:srgbClr val="00FF00"/>
                </a:solidFill>
                <a:latin typeface="Arial Black" panose="020B0A04020102020204" pitchFamily="34" charset="0"/>
                <a:cs typeface="Calibri"/>
              </a:rPr>
              <a:t>a</a:t>
            </a:r>
            <a:r>
              <a:rPr lang="en-US" sz="2700" spc="615" dirty="0">
                <a:ln>
                  <a:solidFill>
                    <a:schemeClr val="tx1"/>
                  </a:solidFill>
                </a:ln>
                <a:solidFill>
                  <a:srgbClr val="00FF00"/>
                </a:solidFill>
                <a:latin typeface="Arial Black" panose="020B0A04020102020204" pitchFamily="34" charset="0"/>
                <a:cs typeface="Calibri"/>
              </a:rPr>
              <a:t> </a:t>
            </a:r>
            <a:r>
              <a:rPr lang="en-US" sz="2700" spc="-5" dirty="0">
                <a:ln>
                  <a:solidFill>
                    <a:schemeClr val="tx1"/>
                  </a:solidFill>
                </a:ln>
                <a:solidFill>
                  <a:srgbClr val="00FF00"/>
                </a:solidFill>
                <a:latin typeface="Arial Black" panose="020B0A04020102020204" pitchFamily="34" charset="0"/>
                <a:cs typeface="Calibri"/>
              </a:rPr>
              <a:t>voting </a:t>
            </a:r>
            <a:r>
              <a:rPr lang="en-US" sz="2700" spc="-600" dirty="0">
                <a:ln>
                  <a:solidFill>
                    <a:schemeClr val="tx1"/>
                  </a:solidFill>
                </a:ln>
                <a:solidFill>
                  <a:srgbClr val="00FF00"/>
                </a:solidFill>
                <a:latin typeface="Arial Black" panose="020B0A04020102020204" pitchFamily="34" charset="0"/>
                <a:cs typeface="Calibri"/>
              </a:rPr>
              <a:t> </a:t>
            </a:r>
            <a:r>
              <a:rPr lang="en-US" sz="2700" spc="-5" dirty="0">
                <a:ln>
                  <a:solidFill>
                    <a:schemeClr val="tx1"/>
                  </a:solidFill>
                </a:ln>
                <a:solidFill>
                  <a:srgbClr val="00FF00"/>
                </a:solidFill>
                <a:latin typeface="Arial Black" panose="020B0A04020102020204" pitchFamily="34" charset="0"/>
                <a:cs typeface="Calibri"/>
              </a:rPr>
              <a:t>process this is intended to stop</a:t>
            </a:r>
            <a:r>
              <a:rPr lang="en-US" sz="2700" dirty="0">
                <a:ln>
                  <a:solidFill>
                    <a:schemeClr val="tx1"/>
                  </a:solidFill>
                </a:ln>
                <a:solidFill>
                  <a:srgbClr val="00FF00"/>
                </a:solidFill>
                <a:latin typeface="Arial Black" panose="020B0A04020102020204" pitchFamily="34" charset="0"/>
                <a:cs typeface="Calibri"/>
              </a:rPr>
              <a:t> </a:t>
            </a:r>
            <a:r>
              <a:rPr lang="en-US" sz="2700" spc="-5" dirty="0">
                <a:ln>
                  <a:solidFill>
                    <a:schemeClr val="tx1"/>
                  </a:solidFill>
                </a:ln>
                <a:solidFill>
                  <a:srgbClr val="00FF00"/>
                </a:solidFill>
                <a:latin typeface="Arial Black" panose="020B0A04020102020204" pitchFamily="34" charset="0"/>
                <a:cs typeface="Calibri"/>
              </a:rPr>
              <a:t>voting </a:t>
            </a:r>
            <a:r>
              <a:rPr lang="en-US" sz="2700" spc="-10" dirty="0">
                <a:ln>
                  <a:solidFill>
                    <a:schemeClr val="tx1"/>
                  </a:solidFill>
                </a:ln>
                <a:solidFill>
                  <a:srgbClr val="00FF00"/>
                </a:solidFill>
                <a:latin typeface="Arial Black" panose="020B0A04020102020204" pitchFamily="34" charset="0"/>
                <a:cs typeface="Calibri"/>
              </a:rPr>
              <a:t>where the </a:t>
            </a:r>
            <a:r>
              <a:rPr lang="en-US" sz="2700" spc="-5" dirty="0">
                <a:ln>
                  <a:solidFill>
                    <a:schemeClr val="tx1"/>
                  </a:solidFill>
                </a:ln>
                <a:solidFill>
                  <a:srgbClr val="00FF00"/>
                </a:solidFill>
                <a:latin typeface="Arial Black" panose="020B0A04020102020204" pitchFamily="34" charset="0"/>
                <a:cs typeface="Calibri"/>
              </a:rPr>
              <a:t>vote </a:t>
            </a:r>
            <a:r>
              <a:rPr lang="en-US" sz="2700" dirty="0">
                <a:ln>
                  <a:solidFill>
                    <a:schemeClr val="tx1"/>
                  </a:solidFill>
                </a:ln>
                <a:solidFill>
                  <a:srgbClr val="00FF00"/>
                </a:solidFill>
                <a:latin typeface="Arial Black" panose="020B0A04020102020204" pitchFamily="34" charset="0"/>
                <a:cs typeface="Calibri"/>
              </a:rPr>
              <a:t> </a:t>
            </a:r>
            <a:r>
              <a:rPr lang="en-US" sz="2700" spc="-5" dirty="0">
                <a:ln>
                  <a:solidFill>
                    <a:schemeClr val="tx1"/>
                  </a:solidFill>
                </a:ln>
                <a:solidFill>
                  <a:srgbClr val="00FF00"/>
                </a:solidFill>
                <a:latin typeface="Arial Black" panose="020B0A04020102020204" pitchFamily="34" charset="0"/>
                <a:cs typeface="Calibri"/>
              </a:rPr>
              <a:t>may</a:t>
            </a:r>
            <a:r>
              <a:rPr lang="en-US" sz="2700" dirty="0">
                <a:ln>
                  <a:solidFill>
                    <a:schemeClr val="tx1"/>
                  </a:solidFill>
                </a:ln>
                <a:solidFill>
                  <a:srgbClr val="00FF00"/>
                </a:solidFill>
                <a:latin typeface="Arial Black" panose="020B0A04020102020204" pitchFamily="34" charset="0"/>
                <a:cs typeface="Calibri"/>
              </a:rPr>
              <a:t> </a:t>
            </a:r>
            <a:r>
              <a:rPr lang="en-US" sz="2700" spc="-5" dirty="0">
                <a:ln>
                  <a:solidFill>
                    <a:schemeClr val="tx1"/>
                  </a:solidFill>
                </a:ln>
                <a:solidFill>
                  <a:srgbClr val="00FF00"/>
                </a:solidFill>
                <a:latin typeface="Arial Black" panose="020B0A04020102020204" pitchFamily="34" charset="0"/>
                <a:cs typeface="Calibri"/>
              </a:rPr>
              <a:t>not</a:t>
            </a:r>
            <a:r>
              <a:rPr lang="en-US" sz="2700" dirty="0">
                <a:ln>
                  <a:solidFill>
                    <a:schemeClr val="tx1"/>
                  </a:solidFill>
                </a:ln>
                <a:solidFill>
                  <a:srgbClr val="00FF00"/>
                </a:solidFill>
                <a:latin typeface="Arial Black" panose="020B0A04020102020204" pitchFamily="34" charset="0"/>
                <a:cs typeface="Calibri"/>
              </a:rPr>
              <a:t> </a:t>
            </a:r>
            <a:r>
              <a:rPr lang="en-US" sz="2700" spc="-5" dirty="0">
                <a:ln>
                  <a:solidFill>
                    <a:schemeClr val="tx1"/>
                  </a:solidFill>
                </a:ln>
                <a:solidFill>
                  <a:srgbClr val="00FF00"/>
                </a:solidFill>
                <a:latin typeface="Arial Black" panose="020B0A04020102020204" pitchFamily="34" charset="0"/>
                <a:cs typeface="Calibri"/>
              </a:rPr>
              <a:t>go</a:t>
            </a:r>
            <a:r>
              <a:rPr lang="en-US" sz="2700" dirty="0">
                <a:ln>
                  <a:solidFill>
                    <a:schemeClr val="tx1"/>
                  </a:solidFill>
                </a:ln>
                <a:solidFill>
                  <a:srgbClr val="00FF00"/>
                </a:solidFill>
                <a:latin typeface="Arial Black" panose="020B0A04020102020204" pitchFamily="34" charset="0"/>
                <a:cs typeface="Calibri"/>
              </a:rPr>
              <a:t> </a:t>
            </a:r>
            <a:r>
              <a:rPr lang="en-US" sz="2700" spc="-5" dirty="0">
                <a:ln>
                  <a:solidFill>
                    <a:schemeClr val="tx1"/>
                  </a:solidFill>
                </a:ln>
                <a:solidFill>
                  <a:srgbClr val="00FF00"/>
                </a:solidFill>
                <a:latin typeface="Arial Black" panose="020B0A04020102020204" pitchFamily="34" charset="0"/>
                <a:cs typeface="Calibri"/>
              </a:rPr>
              <a:t>as</a:t>
            </a:r>
            <a:r>
              <a:rPr lang="en-US" sz="2700" dirty="0">
                <a:ln>
                  <a:solidFill>
                    <a:schemeClr val="tx1"/>
                  </a:solidFill>
                </a:ln>
                <a:solidFill>
                  <a:srgbClr val="00FF00"/>
                </a:solidFill>
                <a:latin typeface="Arial Black" panose="020B0A04020102020204" pitchFamily="34" charset="0"/>
                <a:cs typeface="Calibri"/>
              </a:rPr>
              <a:t> </a:t>
            </a:r>
            <a:r>
              <a:rPr lang="en-US" sz="2700" spc="-5" dirty="0">
                <a:ln>
                  <a:solidFill>
                    <a:schemeClr val="tx1"/>
                  </a:solidFill>
                </a:ln>
                <a:solidFill>
                  <a:srgbClr val="00FF00"/>
                </a:solidFill>
                <a:latin typeface="Arial Black" panose="020B0A04020102020204" pitchFamily="34" charset="0"/>
                <a:cs typeface="Calibri"/>
              </a:rPr>
              <a:t>expected.</a:t>
            </a:r>
            <a:endParaRPr lang="en-US" sz="2700" dirty="0">
              <a:ln>
                <a:solidFill>
                  <a:schemeClr val="tx1"/>
                </a:solidFill>
              </a:ln>
              <a:solidFill>
                <a:srgbClr val="00FF00"/>
              </a:solidFill>
              <a:latin typeface="Arial Black" panose="020B0A04020102020204" pitchFamily="34" charset="0"/>
              <a:cs typeface="Calibri"/>
            </a:endParaRPr>
          </a:p>
          <a:p>
            <a:pPr marL="355600" marR="5080" indent="-342900" algn="just">
              <a:lnSpc>
                <a:spcPct val="100000"/>
              </a:lnSpc>
              <a:spcBef>
                <a:spcPts val="670"/>
              </a:spcBef>
              <a:buFont typeface="Arial" panose="020B0604020202020204" pitchFamily="34" charset="0"/>
              <a:buChar char="•"/>
            </a:pPr>
            <a:r>
              <a:rPr lang="en-US" sz="2700" spc="-5" dirty="0">
                <a:ln>
                  <a:solidFill>
                    <a:schemeClr val="tx1"/>
                  </a:solidFill>
                </a:ln>
                <a:solidFill>
                  <a:srgbClr val="00FF00"/>
                </a:solidFill>
                <a:latin typeface="Arial Black" panose="020B0A04020102020204" pitchFamily="34" charset="0"/>
                <a:cs typeface="Calibri"/>
              </a:rPr>
              <a:t>Banking</a:t>
            </a:r>
            <a:r>
              <a:rPr lang="en-US" sz="2700" spc="560" dirty="0">
                <a:ln>
                  <a:solidFill>
                    <a:schemeClr val="tx1"/>
                  </a:solidFill>
                </a:ln>
                <a:solidFill>
                  <a:srgbClr val="00FF00"/>
                </a:solidFill>
                <a:latin typeface="Arial Black" panose="020B0A04020102020204" pitchFamily="34" charset="0"/>
                <a:cs typeface="Calibri"/>
              </a:rPr>
              <a:t> </a:t>
            </a:r>
            <a:r>
              <a:rPr lang="en-US" sz="2700" spc="-5" dirty="0">
                <a:ln>
                  <a:solidFill>
                    <a:schemeClr val="tx1"/>
                  </a:solidFill>
                </a:ln>
                <a:solidFill>
                  <a:srgbClr val="00FF00"/>
                </a:solidFill>
                <a:latin typeface="Arial Black" panose="020B0A04020102020204" pitchFamily="34" charset="0"/>
                <a:cs typeface="Calibri"/>
              </a:rPr>
              <a:t>using</a:t>
            </a:r>
            <a:r>
              <a:rPr lang="en-US" sz="2700" spc="575" dirty="0">
                <a:ln>
                  <a:solidFill>
                    <a:schemeClr val="tx1"/>
                  </a:solidFill>
                </a:ln>
                <a:solidFill>
                  <a:srgbClr val="00FF00"/>
                </a:solidFill>
                <a:latin typeface="Arial Black" panose="020B0A04020102020204" pitchFamily="34" charset="0"/>
                <a:cs typeface="Calibri"/>
              </a:rPr>
              <a:t> </a:t>
            </a:r>
            <a:r>
              <a:rPr lang="en-US" sz="2700" spc="-5" dirty="0">
                <a:ln>
                  <a:solidFill>
                    <a:schemeClr val="tx1"/>
                  </a:solidFill>
                </a:ln>
                <a:solidFill>
                  <a:srgbClr val="00FF00"/>
                </a:solidFill>
                <a:latin typeface="Arial Black" panose="020B0A04020102020204" pitchFamily="34" charset="0"/>
                <a:cs typeface="Calibri"/>
              </a:rPr>
              <a:t>ATM:</a:t>
            </a:r>
            <a:r>
              <a:rPr lang="en-US" sz="2700" spc="565" dirty="0">
                <a:ln>
                  <a:solidFill>
                    <a:schemeClr val="tx1"/>
                  </a:solidFill>
                </a:ln>
                <a:solidFill>
                  <a:srgbClr val="00FF00"/>
                </a:solidFill>
                <a:latin typeface="Arial Black" panose="020B0A04020102020204" pitchFamily="34" charset="0"/>
                <a:cs typeface="Calibri"/>
              </a:rPr>
              <a:t> </a:t>
            </a:r>
            <a:r>
              <a:rPr lang="en-US" sz="2700" spc="-5" dirty="0">
                <a:ln>
                  <a:solidFill>
                    <a:schemeClr val="tx1"/>
                  </a:solidFill>
                </a:ln>
                <a:solidFill>
                  <a:srgbClr val="00FF00"/>
                </a:solidFill>
                <a:latin typeface="Arial Black" panose="020B0A04020102020204" pitchFamily="34" charset="0"/>
                <a:cs typeface="Calibri"/>
              </a:rPr>
              <a:t>The</a:t>
            </a:r>
            <a:r>
              <a:rPr lang="en-US" sz="2700" spc="560" dirty="0">
                <a:ln>
                  <a:solidFill>
                    <a:schemeClr val="tx1"/>
                  </a:solidFill>
                </a:ln>
                <a:solidFill>
                  <a:srgbClr val="00FF00"/>
                </a:solidFill>
                <a:latin typeface="Arial Black" panose="020B0A04020102020204" pitchFamily="34" charset="0"/>
                <a:cs typeface="Calibri"/>
              </a:rPr>
              <a:t> </a:t>
            </a:r>
            <a:r>
              <a:rPr lang="en-US" sz="2700" spc="-5" dirty="0">
                <a:ln>
                  <a:solidFill>
                    <a:schemeClr val="tx1"/>
                  </a:solidFill>
                </a:ln>
                <a:solidFill>
                  <a:srgbClr val="00FF00"/>
                </a:solidFill>
                <a:latin typeface="Arial Black" panose="020B0A04020102020204" pitchFamily="34" charset="0"/>
                <a:cs typeface="Calibri"/>
              </a:rPr>
              <a:t>software</a:t>
            </a:r>
            <a:r>
              <a:rPr lang="en-US" sz="2700" spc="575" dirty="0">
                <a:ln>
                  <a:solidFill>
                    <a:schemeClr val="tx1"/>
                  </a:solidFill>
                </a:ln>
                <a:solidFill>
                  <a:srgbClr val="00FF00"/>
                </a:solidFill>
                <a:latin typeface="Arial Black" panose="020B0A04020102020204" pitchFamily="34" charset="0"/>
                <a:cs typeface="Calibri"/>
              </a:rPr>
              <a:t> </a:t>
            </a:r>
            <a:r>
              <a:rPr lang="en-US" sz="2700" spc="-5" dirty="0">
                <a:ln>
                  <a:solidFill>
                    <a:schemeClr val="tx1"/>
                  </a:solidFill>
                </a:ln>
                <a:solidFill>
                  <a:srgbClr val="00FF00"/>
                </a:solidFill>
                <a:latin typeface="Arial Black" panose="020B0A04020102020204" pitchFamily="34" charset="0"/>
                <a:cs typeface="Calibri"/>
              </a:rPr>
              <a:t>is</a:t>
            </a:r>
            <a:r>
              <a:rPr lang="en-US" sz="2700" spc="565" dirty="0">
                <a:ln>
                  <a:solidFill>
                    <a:schemeClr val="tx1"/>
                  </a:solidFill>
                </a:ln>
                <a:solidFill>
                  <a:srgbClr val="00FF00"/>
                </a:solidFill>
                <a:latin typeface="Arial Black" panose="020B0A04020102020204" pitchFamily="34" charset="0"/>
                <a:cs typeface="Calibri"/>
              </a:rPr>
              <a:t> </a:t>
            </a:r>
            <a:r>
              <a:rPr lang="en-US" sz="2700" spc="-5" dirty="0">
                <a:ln>
                  <a:solidFill>
                    <a:schemeClr val="tx1"/>
                  </a:solidFill>
                </a:ln>
                <a:solidFill>
                  <a:srgbClr val="00FF00"/>
                </a:solidFill>
                <a:latin typeface="Arial Black" panose="020B0A04020102020204" pitchFamily="34" charset="0"/>
                <a:cs typeface="Calibri"/>
              </a:rPr>
              <a:t>able</a:t>
            </a:r>
            <a:r>
              <a:rPr lang="en-US" sz="2700" spc="565" dirty="0">
                <a:ln>
                  <a:solidFill>
                    <a:schemeClr val="tx1"/>
                  </a:solidFill>
                </a:ln>
                <a:solidFill>
                  <a:srgbClr val="00FF00"/>
                </a:solidFill>
                <a:latin typeface="Arial Black" panose="020B0A04020102020204" pitchFamily="34" charset="0"/>
                <a:cs typeface="Calibri"/>
              </a:rPr>
              <a:t> </a:t>
            </a:r>
            <a:r>
              <a:rPr lang="en-US" sz="2700" spc="-5" dirty="0">
                <a:ln>
                  <a:solidFill>
                    <a:schemeClr val="tx1"/>
                  </a:solidFill>
                </a:ln>
                <a:solidFill>
                  <a:srgbClr val="00FF00"/>
                </a:solidFill>
                <a:latin typeface="Arial Black" panose="020B0A04020102020204" pitchFamily="34" charset="0"/>
                <a:cs typeface="Calibri"/>
              </a:rPr>
              <a:t>to</a:t>
            </a:r>
            <a:r>
              <a:rPr lang="en-US" sz="2700" spc="570" dirty="0">
                <a:ln>
                  <a:solidFill>
                    <a:schemeClr val="tx1"/>
                  </a:solidFill>
                </a:ln>
                <a:solidFill>
                  <a:srgbClr val="00FF00"/>
                </a:solidFill>
                <a:latin typeface="Arial Black" panose="020B0A04020102020204" pitchFamily="34" charset="0"/>
                <a:cs typeface="Calibri"/>
              </a:rPr>
              <a:t> </a:t>
            </a:r>
            <a:r>
              <a:rPr lang="en-US" sz="2700" spc="-5" dirty="0">
                <a:ln>
                  <a:solidFill>
                    <a:schemeClr val="tx1"/>
                  </a:solidFill>
                </a:ln>
                <a:solidFill>
                  <a:srgbClr val="00FF00"/>
                </a:solidFill>
                <a:latin typeface="Arial Black" panose="020B0A04020102020204" pitchFamily="34" charset="0"/>
                <a:cs typeface="Calibri"/>
              </a:rPr>
              <a:t>quickly </a:t>
            </a:r>
            <a:r>
              <a:rPr lang="en-US" sz="2700" spc="-595" dirty="0">
                <a:ln>
                  <a:solidFill>
                    <a:schemeClr val="tx1"/>
                  </a:solidFill>
                </a:ln>
                <a:solidFill>
                  <a:srgbClr val="00FF00"/>
                </a:solidFill>
                <a:latin typeface="Arial Black" panose="020B0A04020102020204" pitchFamily="34" charset="0"/>
                <a:cs typeface="Calibri"/>
              </a:rPr>
              <a:t> </a:t>
            </a:r>
            <a:r>
              <a:rPr lang="en-US" sz="2700" spc="-5" dirty="0">
                <a:ln>
                  <a:solidFill>
                    <a:schemeClr val="tx1"/>
                  </a:solidFill>
                </a:ln>
                <a:solidFill>
                  <a:srgbClr val="00FF00"/>
                </a:solidFill>
                <a:latin typeface="Arial Black" panose="020B0A04020102020204" pitchFamily="34" charset="0"/>
                <a:cs typeface="Calibri"/>
              </a:rPr>
              <a:t>verify</a:t>
            </a:r>
            <a:r>
              <a:rPr lang="en-US" sz="2700" dirty="0">
                <a:ln>
                  <a:solidFill>
                    <a:schemeClr val="tx1"/>
                  </a:solidFill>
                </a:ln>
                <a:solidFill>
                  <a:srgbClr val="00FF00"/>
                </a:solidFill>
                <a:latin typeface="Arial Black" panose="020B0A04020102020204" pitchFamily="34" charset="0"/>
                <a:cs typeface="Calibri"/>
              </a:rPr>
              <a:t> a </a:t>
            </a:r>
            <a:r>
              <a:rPr lang="en-US" sz="2700" spc="-5" dirty="0">
                <a:ln>
                  <a:solidFill>
                    <a:schemeClr val="tx1"/>
                  </a:solidFill>
                </a:ln>
                <a:solidFill>
                  <a:srgbClr val="00FF00"/>
                </a:solidFill>
                <a:latin typeface="Arial Black" panose="020B0A04020102020204" pitchFamily="34" charset="0"/>
                <a:cs typeface="Calibri"/>
              </a:rPr>
              <a:t>customer’s</a:t>
            </a:r>
            <a:r>
              <a:rPr lang="en-US" sz="2700" dirty="0">
                <a:ln>
                  <a:solidFill>
                    <a:schemeClr val="tx1"/>
                  </a:solidFill>
                </a:ln>
                <a:solidFill>
                  <a:srgbClr val="00FF00"/>
                </a:solidFill>
                <a:latin typeface="Arial Black" panose="020B0A04020102020204" pitchFamily="34" charset="0"/>
                <a:cs typeface="Calibri"/>
              </a:rPr>
              <a:t> </a:t>
            </a:r>
            <a:r>
              <a:rPr lang="en-US" sz="2700" spc="-5" dirty="0">
                <a:ln>
                  <a:solidFill>
                    <a:schemeClr val="tx1"/>
                  </a:solidFill>
                </a:ln>
                <a:solidFill>
                  <a:srgbClr val="00FF00"/>
                </a:solidFill>
                <a:latin typeface="Arial Black" panose="020B0A04020102020204" pitchFamily="34" charset="0"/>
                <a:cs typeface="Calibri"/>
              </a:rPr>
              <a:t>face.</a:t>
            </a:r>
            <a:endParaRPr lang="en-US" sz="2700" dirty="0">
              <a:ln>
                <a:solidFill>
                  <a:schemeClr val="tx1"/>
                </a:solidFill>
              </a:ln>
              <a:solidFill>
                <a:srgbClr val="00FF00"/>
              </a:solidFill>
              <a:latin typeface="Arial Black" panose="020B0A04020102020204" pitchFamily="34" charset="0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30745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uiExpand="1" build="p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="" xmlns:a16="http://schemas.microsoft.com/office/drawing/2014/main" id="{D9D988A2-9D8A-4C17-8B2A-F08DFE9259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635240" y="-700993"/>
            <a:ext cx="5368290" cy="26289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="" xmlns:a16="http://schemas.microsoft.com/office/drawing/2014/main" id="{173A2700-27BA-438B-BCA6-78A1DC5662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6950" y="-700993"/>
            <a:ext cx="5368290" cy="2628900"/>
          </a:xfrm>
          <a:prstGeom prst="rect">
            <a:avLst/>
          </a:prstGeom>
        </p:spPr>
      </p:pic>
      <p:sp>
        <p:nvSpPr>
          <p:cNvPr id="8" name="Freeform: Shape 7">
            <a:extLst>
              <a:ext uri="{FF2B5EF4-FFF2-40B4-BE49-F238E27FC236}">
                <a16:creationId xmlns="" xmlns:a16="http://schemas.microsoft.com/office/drawing/2014/main" id="{84E867EA-C9CE-412B-B77F-4F0AAF4EC3F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0689525" y="1123781"/>
                </a:moveTo>
                <a:cubicBezTo>
                  <a:pt x="10669880" y="1123781"/>
                  <a:pt x="10651667" y="1125486"/>
                  <a:pt x="10634887" y="1128897"/>
                </a:cubicBezTo>
                <a:cubicBezTo>
                  <a:pt x="10618106" y="1132308"/>
                  <a:pt x="10603304" y="1136469"/>
                  <a:pt x="10590480" y="1141380"/>
                </a:cubicBezTo>
                <a:cubicBezTo>
                  <a:pt x="10577656" y="1146291"/>
                  <a:pt x="10567015" y="1151339"/>
                  <a:pt x="10558556" y="1156523"/>
                </a:cubicBezTo>
                <a:cubicBezTo>
                  <a:pt x="10550098" y="1161707"/>
                  <a:pt x="10544504" y="1165595"/>
                  <a:pt x="10541776" y="1168188"/>
                </a:cubicBezTo>
                <a:cubicBezTo>
                  <a:pt x="10539048" y="1170780"/>
                  <a:pt x="10537069" y="1173167"/>
                  <a:pt x="10535842" y="1175350"/>
                </a:cubicBezTo>
                <a:cubicBezTo>
                  <a:pt x="10534614" y="1177533"/>
                  <a:pt x="10533590" y="1180125"/>
                  <a:pt x="10532772" y="1183126"/>
                </a:cubicBezTo>
                <a:cubicBezTo>
                  <a:pt x="10531953" y="1186128"/>
                  <a:pt x="10531408" y="1189879"/>
                  <a:pt x="10531135" y="1194381"/>
                </a:cubicBezTo>
                <a:cubicBezTo>
                  <a:pt x="10530862" y="1198883"/>
                  <a:pt x="10530726" y="1204545"/>
                  <a:pt x="10530726" y="1211366"/>
                </a:cubicBezTo>
                <a:cubicBezTo>
                  <a:pt x="10530726" y="1219552"/>
                  <a:pt x="10530998" y="1226237"/>
                  <a:pt x="10531544" y="1231421"/>
                </a:cubicBezTo>
                <a:cubicBezTo>
                  <a:pt x="10532090" y="1236605"/>
                  <a:pt x="10532908" y="1240561"/>
                  <a:pt x="10534000" y="1243290"/>
                </a:cubicBezTo>
                <a:cubicBezTo>
                  <a:pt x="10535091" y="1246018"/>
                  <a:pt x="10536456" y="1247860"/>
                  <a:pt x="10538093" y="1248815"/>
                </a:cubicBezTo>
                <a:cubicBezTo>
                  <a:pt x="10539730" y="1249770"/>
                  <a:pt x="10541640" y="1250248"/>
                  <a:pt x="10543822" y="1250248"/>
                </a:cubicBezTo>
                <a:cubicBezTo>
                  <a:pt x="10547097" y="1250248"/>
                  <a:pt x="10552213" y="1248065"/>
                  <a:pt x="10559170" y="1243699"/>
                </a:cubicBezTo>
                <a:cubicBezTo>
                  <a:pt x="10566128" y="1239334"/>
                  <a:pt x="10574586" y="1234627"/>
                  <a:pt x="10584546" y="1229579"/>
                </a:cubicBezTo>
                <a:cubicBezTo>
                  <a:pt x="10594505" y="1224531"/>
                  <a:pt x="10605760" y="1219893"/>
                  <a:pt x="10618311" y="1215664"/>
                </a:cubicBezTo>
                <a:cubicBezTo>
                  <a:pt x="10630862" y="1211434"/>
                  <a:pt x="10644232" y="1209320"/>
                  <a:pt x="10658420" y="1209320"/>
                </a:cubicBezTo>
                <a:cubicBezTo>
                  <a:pt x="10670971" y="1209320"/>
                  <a:pt x="10681885" y="1211025"/>
                  <a:pt x="10691162" y="1214436"/>
                </a:cubicBezTo>
                <a:cubicBezTo>
                  <a:pt x="10700439" y="1217847"/>
                  <a:pt x="10708011" y="1222485"/>
                  <a:pt x="10713877" y="1228351"/>
                </a:cubicBezTo>
                <a:cubicBezTo>
                  <a:pt x="10719744" y="1234218"/>
                  <a:pt x="10724177" y="1241175"/>
                  <a:pt x="10727179" y="1249224"/>
                </a:cubicBezTo>
                <a:cubicBezTo>
                  <a:pt x="10730180" y="1257274"/>
                  <a:pt x="10731681" y="1265800"/>
                  <a:pt x="10731681" y="1274804"/>
                </a:cubicBezTo>
                <a:cubicBezTo>
                  <a:pt x="10731681" y="1286537"/>
                  <a:pt x="10729498" y="1297246"/>
                  <a:pt x="10725132" y="1306933"/>
                </a:cubicBezTo>
                <a:cubicBezTo>
                  <a:pt x="10720767" y="1316619"/>
                  <a:pt x="10714423" y="1324872"/>
                  <a:pt x="10706101" y="1331694"/>
                </a:cubicBezTo>
                <a:cubicBezTo>
                  <a:pt x="10697779" y="1338515"/>
                  <a:pt x="10687479" y="1343768"/>
                  <a:pt x="10675200" y="1347451"/>
                </a:cubicBezTo>
                <a:cubicBezTo>
                  <a:pt x="10662922" y="1351135"/>
                  <a:pt x="10648870" y="1352976"/>
                  <a:pt x="10633045" y="1352976"/>
                </a:cubicBezTo>
                <a:lnTo>
                  <a:pt x="10586797" y="1352976"/>
                </a:lnTo>
                <a:cubicBezTo>
                  <a:pt x="10583522" y="1352976"/>
                  <a:pt x="10580726" y="1353522"/>
                  <a:pt x="10578406" y="1354613"/>
                </a:cubicBezTo>
                <a:cubicBezTo>
                  <a:pt x="10576087" y="1355705"/>
                  <a:pt x="10574177" y="1357615"/>
                  <a:pt x="10572676" y="1360343"/>
                </a:cubicBezTo>
                <a:cubicBezTo>
                  <a:pt x="10571176" y="1363072"/>
                  <a:pt x="10570084" y="1366960"/>
                  <a:pt x="10569402" y="1372008"/>
                </a:cubicBezTo>
                <a:cubicBezTo>
                  <a:pt x="10568720" y="1377055"/>
                  <a:pt x="10568379" y="1383535"/>
                  <a:pt x="10568379" y="1391448"/>
                </a:cubicBezTo>
                <a:cubicBezTo>
                  <a:pt x="10568379" y="1399907"/>
                  <a:pt x="10568720" y="1406796"/>
                  <a:pt x="10569402" y="1412117"/>
                </a:cubicBezTo>
                <a:cubicBezTo>
                  <a:pt x="10570084" y="1417437"/>
                  <a:pt x="10571244" y="1421598"/>
                  <a:pt x="10572881" y="1424600"/>
                </a:cubicBezTo>
                <a:cubicBezTo>
                  <a:pt x="10574518" y="1427601"/>
                  <a:pt x="10576565" y="1429579"/>
                  <a:pt x="10579020" y="1430534"/>
                </a:cubicBezTo>
                <a:cubicBezTo>
                  <a:pt x="10581476" y="1431489"/>
                  <a:pt x="10584477" y="1431967"/>
                  <a:pt x="10588024" y="1431967"/>
                </a:cubicBezTo>
                <a:lnTo>
                  <a:pt x="10633864" y="1431967"/>
                </a:lnTo>
                <a:cubicBezTo>
                  <a:pt x="10653236" y="1431967"/>
                  <a:pt x="10670084" y="1433877"/>
                  <a:pt x="10684409" y="1437697"/>
                </a:cubicBezTo>
                <a:cubicBezTo>
                  <a:pt x="10698734" y="1441517"/>
                  <a:pt x="10710603" y="1446905"/>
                  <a:pt x="10720016" y="1453863"/>
                </a:cubicBezTo>
                <a:cubicBezTo>
                  <a:pt x="10729430" y="1460821"/>
                  <a:pt x="10736524" y="1469211"/>
                  <a:pt x="10741299" y="1479034"/>
                </a:cubicBezTo>
                <a:cubicBezTo>
                  <a:pt x="10746074" y="1488856"/>
                  <a:pt x="10748461" y="1499907"/>
                  <a:pt x="10748461" y="1512185"/>
                </a:cubicBezTo>
                <a:cubicBezTo>
                  <a:pt x="10748461" y="1523372"/>
                  <a:pt x="10746483" y="1533536"/>
                  <a:pt x="10742527" y="1542676"/>
                </a:cubicBezTo>
                <a:cubicBezTo>
                  <a:pt x="10738570" y="1551817"/>
                  <a:pt x="10732568" y="1559593"/>
                  <a:pt x="10724518" y="1566005"/>
                </a:cubicBezTo>
                <a:cubicBezTo>
                  <a:pt x="10716469" y="1572417"/>
                  <a:pt x="10706715" y="1577397"/>
                  <a:pt x="10695255" y="1580944"/>
                </a:cubicBezTo>
                <a:cubicBezTo>
                  <a:pt x="10683795" y="1584491"/>
                  <a:pt x="10670562" y="1586264"/>
                  <a:pt x="10655555" y="1586264"/>
                </a:cubicBezTo>
                <a:cubicBezTo>
                  <a:pt x="10637820" y="1586264"/>
                  <a:pt x="10621994" y="1584422"/>
                  <a:pt x="10608079" y="1580739"/>
                </a:cubicBezTo>
                <a:cubicBezTo>
                  <a:pt x="10594164" y="1577056"/>
                  <a:pt x="10582022" y="1573099"/>
                  <a:pt x="10571653" y="1568870"/>
                </a:cubicBezTo>
                <a:cubicBezTo>
                  <a:pt x="10561285" y="1564641"/>
                  <a:pt x="10552758" y="1560685"/>
                  <a:pt x="10546074" y="1557001"/>
                </a:cubicBezTo>
                <a:cubicBezTo>
                  <a:pt x="10539389" y="1553318"/>
                  <a:pt x="10534682" y="1551476"/>
                  <a:pt x="10531953" y="1551476"/>
                </a:cubicBezTo>
                <a:cubicBezTo>
                  <a:pt x="10527588" y="1551476"/>
                  <a:pt x="10524314" y="1554000"/>
                  <a:pt x="10522131" y="1559047"/>
                </a:cubicBezTo>
                <a:cubicBezTo>
                  <a:pt x="10519948" y="1564095"/>
                  <a:pt x="10518856" y="1573167"/>
                  <a:pt x="10518856" y="1586264"/>
                </a:cubicBezTo>
                <a:cubicBezTo>
                  <a:pt x="10518856" y="1594177"/>
                  <a:pt x="10519061" y="1600930"/>
                  <a:pt x="10519470" y="1606523"/>
                </a:cubicBezTo>
                <a:cubicBezTo>
                  <a:pt x="10519880" y="1612117"/>
                  <a:pt x="10520562" y="1616756"/>
                  <a:pt x="10521517" y="1620439"/>
                </a:cubicBezTo>
                <a:cubicBezTo>
                  <a:pt x="10522472" y="1624123"/>
                  <a:pt x="10523563" y="1627328"/>
                  <a:pt x="10524791" y="1630057"/>
                </a:cubicBezTo>
                <a:cubicBezTo>
                  <a:pt x="10526019" y="1632785"/>
                  <a:pt x="10527861" y="1635241"/>
                  <a:pt x="10530316" y="1637424"/>
                </a:cubicBezTo>
                <a:cubicBezTo>
                  <a:pt x="10532772" y="1639607"/>
                  <a:pt x="10537956" y="1642745"/>
                  <a:pt x="10545869" y="1646837"/>
                </a:cubicBezTo>
                <a:cubicBezTo>
                  <a:pt x="10553782" y="1650930"/>
                  <a:pt x="10563809" y="1654886"/>
                  <a:pt x="10575951" y="1658706"/>
                </a:cubicBezTo>
                <a:cubicBezTo>
                  <a:pt x="10588093" y="1662526"/>
                  <a:pt x="10602076" y="1665732"/>
                  <a:pt x="10617902" y="1668324"/>
                </a:cubicBezTo>
                <a:cubicBezTo>
                  <a:pt x="10633727" y="1670916"/>
                  <a:pt x="10650644" y="1672213"/>
                  <a:pt x="10668652" y="1672213"/>
                </a:cubicBezTo>
                <a:cubicBezTo>
                  <a:pt x="10698393" y="1672213"/>
                  <a:pt x="10725814" y="1668597"/>
                  <a:pt x="10750917" y="1661367"/>
                </a:cubicBezTo>
                <a:cubicBezTo>
                  <a:pt x="10776019" y="1654136"/>
                  <a:pt x="10797574" y="1643563"/>
                  <a:pt x="10815583" y="1629648"/>
                </a:cubicBezTo>
                <a:cubicBezTo>
                  <a:pt x="10833591" y="1615732"/>
                  <a:pt x="10847643" y="1598543"/>
                  <a:pt x="10857738" y="1578079"/>
                </a:cubicBezTo>
                <a:cubicBezTo>
                  <a:pt x="10867834" y="1557615"/>
                  <a:pt x="10872882" y="1534150"/>
                  <a:pt x="10872882" y="1507683"/>
                </a:cubicBezTo>
                <a:cubicBezTo>
                  <a:pt x="10872882" y="1491858"/>
                  <a:pt x="10870153" y="1477055"/>
                  <a:pt x="10864696" y="1463277"/>
                </a:cubicBezTo>
                <a:cubicBezTo>
                  <a:pt x="10859239" y="1449497"/>
                  <a:pt x="10851394" y="1437151"/>
                  <a:pt x="10841162" y="1426237"/>
                </a:cubicBezTo>
                <a:cubicBezTo>
                  <a:pt x="10830930" y="1415323"/>
                  <a:pt x="10818448" y="1406250"/>
                  <a:pt x="10803714" y="1399020"/>
                </a:cubicBezTo>
                <a:cubicBezTo>
                  <a:pt x="10788980" y="1391789"/>
                  <a:pt x="10772336" y="1387083"/>
                  <a:pt x="10753782" y="1384900"/>
                </a:cubicBezTo>
                <a:lnTo>
                  <a:pt x="10753782" y="1383672"/>
                </a:lnTo>
                <a:cubicBezTo>
                  <a:pt x="10769334" y="1379852"/>
                  <a:pt x="10783045" y="1374122"/>
                  <a:pt x="10794914" y="1366482"/>
                </a:cubicBezTo>
                <a:cubicBezTo>
                  <a:pt x="10806783" y="1358842"/>
                  <a:pt x="10816674" y="1349565"/>
                  <a:pt x="10824587" y="1338652"/>
                </a:cubicBezTo>
                <a:cubicBezTo>
                  <a:pt x="10832500" y="1327737"/>
                  <a:pt x="10838502" y="1315323"/>
                  <a:pt x="10842595" y="1301407"/>
                </a:cubicBezTo>
                <a:cubicBezTo>
                  <a:pt x="10846688" y="1287492"/>
                  <a:pt x="10848734" y="1272485"/>
                  <a:pt x="10848734" y="1256387"/>
                </a:cubicBezTo>
                <a:cubicBezTo>
                  <a:pt x="10848734" y="1235650"/>
                  <a:pt x="10845255" y="1217028"/>
                  <a:pt x="10838298" y="1200520"/>
                </a:cubicBezTo>
                <a:cubicBezTo>
                  <a:pt x="10831340" y="1184013"/>
                  <a:pt x="10821108" y="1170097"/>
                  <a:pt x="10807602" y="1158774"/>
                </a:cubicBezTo>
                <a:cubicBezTo>
                  <a:pt x="10794096" y="1147451"/>
                  <a:pt x="10777452" y="1138788"/>
                  <a:pt x="10757670" y="1132785"/>
                </a:cubicBezTo>
                <a:cubicBezTo>
                  <a:pt x="10737888" y="1126782"/>
                  <a:pt x="10715173" y="1123781"/>
                  <a:pt x="10689525" y="1123781"/>
                </a:cubicBezTo>
                <a:close/>
                <a:moveTo>
                  <a:pt x="8004395" y="852484"/>
                </a:moveTo>
                <a:cubicBezTo>
                  <a:pt x="8064054" y="852484"/>
                  <a:pt x="8093883" y="898354"/>
                  <a:pt x="8093883" y="990095"/>
                </a:cubicBezTo>
                <a:cubicBezTo>
                  <a:pt x="8093883" y="1026633"/>
                  <a:pt x="8084669" y="1062144"/>
                  <a:pt x="8066242" y="1096630"/>
                </a:cubicBezTo>
                <a:cubicBezTo>
                  <a:pt x="8047287" y="1132300"/>
                  <a:pt x="8026315" y="1150136"/>
                  <a:pt x="8003324" y="1150136"/>
                </a:cubicBezTo>
                <a:cubicBezTo>
                  <a:pt x="7979971" y="1150136"/>
                  <a:pt x="7959696" y="1132768"/>
                  <a:pt x="7942498" y="1098033"/>
                </a:cubicBezTo>
                <a:cubicBezTo>
                  <a:pt x="7926247" y="1065180"/>
                  <a:pt x="7918122" y="1029555"/>
                  <a:pt x="7918122" y="991158"/>
                </a:cubicBezTo>
                <a:cubicBezTo>
                  <a:pt x="7918122" y="898708"/>
                  <a:pt x="7946879" y="852484"/>
                  <a:pt x="8004395" y="852484"/>
                </a:cubicBezTo>
                <a:close/>
                <a:moveTo>
                  <a:pt x="3489546" y="852484"/>
                </a:moveTo>
                <a:cubicBezTo>
                  <a:pt x="3549205" y="852484"/>
                  <a:pt x="3579034" y="898354"/>
                  <a:pt x="3579034" y="990095"/>
                </a:cubicBezTo>
                <a:cubicBezTo>
                  <a:pt x="3579034" y="1026633"/>
                  <a:pt x="3569820" y="1062144"/>
                  <a:pt x="3551392" y="1096630"/>
                </a:cubicBezTo>
                <a:cubicBezTo>
                  <a:pt x="3532438" y="1132300"/>
                  <a:pt x="3511465" y="1150136"/>
                  <a:pt x="3488475" y="1150136"/>
                </a:cubicBezTo>
                <a:cubicBezTo>
                  <a:pt x="3465122" y="1150136"/>
                  <a:pt x="3444846" y="1132768"/>
                  <a:pt x="3427649" y="1098033"/>
                </a:cubicBezTo>
                <a:cubicBezTo>
                  <a:pt x="3411398" y="1065180"/>
                  <a:pt x="3403272" y="1029555"/>
                  <a:pt x="3403272" y="991158"/>
                </a:cubicBezTo>
                <a:cubicBezTo>
                  <a:pt x="3403272" y="898708"/>
                  <a:pt x="3432030" y="852484"/>
                  <a:pt x="3489546" y="852484"/>
                </a:cubicBezTo>
                <a:close/>
                <a:moveTo>
                  <a:pt x="8416212" y="493343"/>
                </a:moveTo>
                <a:cubicBezTo>
                  <a:pt x="8425462" y="613368"/>
                  <a:pt x="8434504" y="754159"/>
                  <a:pt x="8443334" y="915716"/>
                </a:cubicBezTo>
                <a:cubicBezTo>
                  <a:pt x="8453640" y="1116441"/>
                  <a:pt x="8460334" y="1256070"/>
                  <a:pt x="8463417" y="1334603"/>
                </a:cubicBezTo>
                <a:lnTo>
                  <a:pt x="8656898" y="1334603"/>
                </a:lnTo>
                <a:lnTo>
                  <a:pt x="8662042" y="1051644"/>
                </a:lnTo>
                <a:cubicBezTo>
                  <a:pt x="8732384" y="1108094"/>
                  <a:pt x="8788585" y="1151028"/>
                  <a:pt x="8830644" y="1180446"/>
                </a:cubicBezTo>
                <a:cubicBezTo>
                  <a:pt x="8922062" y="1249560"/>
                  <a:pt x="8998282" y="1304573"/>
                  <a:pt x="9059307" y="1345486"/>
                </a:cubicBezTo>
                <a:cubicBezTo>
                  <a:pt x="9063178" y="1167616"/>
                  <a:pt x="9067784" y="1013086"/>
                  <a:pt x="9073124" y="881894"/>
                </a:cubicBezTo>
                <a:cubicBezTo>
                  <a:pt x="9082056" y="702726"/>
                  <a:pt x="9089092" y="573209"/>
                  <a:pt x="9094226" y="493343"/>
                </a:cubicBezTo>
                <a:lnTo>
                  <a:pt x="8874015" y="493343"/>
                </a:lnTo>
                <a:cubicBezTo>
                  <a:pt x="8877240" y="537578"/>
                  <a:pt x="8879374" y="570315"/>
                  <a:pt x="8880417" y="591554"/>
                </a:cubicBezTo>
                <a:cubicBezTo>
                  <a:pt x="8881840" y="616160"/>
                  <a:pt x="8882551" y="646182"/>
                  <a:pt x="8882551" y="681620"/>
                </a:cubicBezTo>
                <a:lnTo>
                  <a:pt x="8699444" y="493343"/>
                </a:lnTo>
                <a:close/>
                <a:moveTo>
                  <a:pt x="7225587" y="493343"/>
                </a:moveTo>
                <a:lnTo>
                  <a:pt x="7262505" y="1334603"/>
                </a:lnTo>
                <a:lnTo>
                  <a:pt x="7583121" y="1334603"/>
                </a:lnTo>
                <a:cubicBezTo>
                  <a:pt x="7588704" y="1165854"/>
                  <a:pt x="7593440" y="1034993"/>
                  <a:pt x="7597328" y="942023"/>
                </a:cubicBezTo>
                <a:lnTo>
                  <a:pt x="7618466" y="493343"/>
                </a:lnTo>
                <a:close/>
                <a:moveTo>
                  <a:pt x="5878209" y="493343"/>
                </a:moveTo>
                <a:cubicBezTo>
                  <a:pt x="5880715" y="598880"/>
                  <a:pt x="5887296" y="710607"/>
                  <a:pt x="5897952" y="828524"/>
                </a:cubicBezTo>
                <a:cubicBezTo>
                  <a:pt x="5909022" y="956751"/>
                  <a:pt x="5920761" y="1040625"/>
                  <a:pt x="5933168" y="1080144"/>
                </a:cubicBezTo>
                <a:cubicBezTo>
                  <a:pt x="5955224" y="1175133"/>
                  <a:pt x="5993096" y="1243177"/>
                  <a:pt x="6046786" y="1284278"/>
                </a:cubicBezTo>
                <a:cubicBezTo>
                  <a:pt x="6109528" y="1332339"/>
                  <a:pt x="6200478" y="1356369"/>
                  <a:pt x="6319636" y="1356369"/>
                </a:cubicBezTo>
                <a:cubicBezTo>
                  <a:pt x="6415792" y="1356369"/>
                  <a:pt x="6512430" y="1338957"/>
                  <a:pt x="6609550" y="1304131"/>
                </a:cubicBezTo>
                <a:cubicBezTo>
                  <a:pt x="6609550" y="1096497"/>
                  <a:pt x="6611251" y="945095"/>
                  <a:pt x="6614652" y="849925"/>
                </a:cubicBezTo>
                <a:lnTo>
                  <a:pt x="6626963" y="493343"/>
                </a:lnTo>
                <a:lnTo>
                  <a:pt x="6341283" y="493343"/>
                </a:lnTo>
                <a:cubicBezTo>
                  <a:pt x="6350914" y="643864"/>
                  <a:pt x="6357497" y="758918"/>
                  <a:pt x="6361034" y="838506"/>
                </a:cubicBezTo>
                <a:cubicBezTo>
                  <a:pt x="6365280" y="997699"/>
                  <a:pt x="6367402" y="1111464"/>
                  <a:pt x="6367402" y="1179800"/>
                </a:cubicBezTo>
                <a:cubicBezTo>
                  <a:pt x="6357681" y="1184329"/>
                  <a:pt x="6347461" y="1186594"/>
                  <a:pt x="6336743" y="1186594"/>
                </a:cubicBezTo>
                <a:cubicBezTo>
                  <a:pt x="6297864" y="1186594"/>
                  <a:pt x="6272145" y="1173404"/>
                  <a:pt x="6259584" y="1147024"/>
                </a:cubicBezTo>
                <a:cubicBezTo>
                  <a:pt x="6246564" y="1119952"/>
                  <a:pt x="6239878" y="1069473"/>
                  <a:pt x="6239526" y="995588"/>
                </a:cubicBezTo>
                <a:cubicBezTo>
                  <a:pt x="6237628" y="879949"/>
                  <a:pt x="6237214" y="792712"/>
                  <a:pt x="6238285" y="733875"/>
                </a:cubicBezTo>
                <a:cubicBezTo>
                  <a:pt x="6240796" y="628310"/>
                  <a:pt x="6243024" y="548132"/>
                  <a:pt x="6244968" y="493343"/>
                </a:cubicBezTo>
                <a:close/>
                <a:moveTo>
                  <a:pt x="5292012" y="493343"/>
                </a:moveTo>
                <a:cubicBezTo>
                  <a:pt x="5304193" y="674268"/>
                  <a:pt x="5312613" y="813920"/>
                  <a:pt x="5317273" y="912298"/>
                </a:cubicBezTo>
                <a:cubicBezTo>
                  <a:pt x="5324398" y="1103336"/>
                  <a:pt x="5328933" y="1244104"/>
                  <a:pt x="5330877" y="1334603"/>
                </a:cubicBezTo>
                <a:lnTo>
                  <a:pt x="5834346" y="1334603"/>
                </a:lnTo>
                <a:cubicBezTo>
                  <a:pt x="5838614" y="1297601"/>
                  <a:pt x="5842984" y="1268758"/>
                  <a:pt x="5847456" y="1248075"/>
                </a:cubicBezTo>
                <a:cubicBezTo>
                  <a:pt x="5857523" y="1206798"/>
                  <a:pt x="5864462" y="1174515"/>
                  <a:pt x="5868271" y="1151224"/>
                </a:cubicBezTo>
                <a:cubicBezTo>
                  <a:pt x="5834238" y="1157074"/>
                  <a:pt x="5810476" y="1160670"/>
                  <a:pt x="5796986" y="1162013"/>
                </a:cubicBezTo>
                <a:cubicBezTo>
                  <a:pt x="5729070" y="1169331"/>
                  <a:pt x="5681546" y="1172990"/>
                  <a:pt x="5654418" y="1172990"/>
                </a:cubicBezTo>
                <a:lnTo>
                  <a:pt x="5684890" y="493343"/>
                </a:lnTo>
                <a:close/>
                <a:moveTo>
                  <a:pt x="3901363" y="493343"/>
                </a:moveTo>
                <a:cubicBezTo>
                  <a:pt x="3910613" y="613368"/>
                  <a:pt x="3919654" y="754159"/>
                  <a:pt x="3928485" y="915716"/>
                </a:cubicBezTo>
                <a:cubicBezTo>
                  <a:pt x="3938790" y="1116441"/>
                  <a:pt x="3945484" y="1256070"/>
                  <a:pt x="3948568" y="1334603"/>
                </a:cubicBezTo>
                <a:lnTo>
                  <a:pt x="4142048" y="1334603"/>
                </a:lnTo>
                <a:lnTo>
                  <a:pt x="4147192" y="1051644"/>
                </a:lnTo>
                <a:cubicBezTo>
                  <a:pt x="4217535" y="1108094"/>
                  <a:pt x="4273736" y="1151028"/>
                  <a:pt x="4315794" y="1180446"/>
                </a:cubicBezTo>
                <a:cubicBezTo>
                  <a:pt x="4407212" y="1249560"/>
                  <a:pt x="4483433" y="1304573"/>
                  <a:pt x="4544457" y="1345486"/>
                </a:cubicBezTo>
                <a:cubicBezTo>
                  <a:pt x="4548329" y="1167616"/>
                  <a:pt x="4552934" y="1013086"/>
                  <a:pt x="4558274" y="881894"/>
                </a:cubicBezTo>
                <a:cubicBezTo>
                  <a:pt x="4567207" y="702726"/>
                  <a:pt x="4574242" y="573209"/>
                  <a:pt x="4579377" y="493343"/>
                </a:cubicBezTo>
                <a:lnTo>
                  <a:pt x="4359165" y="493343"/>
                </a:lnTo>
                <a:cubicBezTo>
                  <a:pt x="4362390" y="537578"/>
                  <a:pt x="4364524" y="570315"/>
                  <a:pt x="4365567" y="591554"/>
                </a:cubicBezTo>
                <a:cubicBezTo>
                  <a:pt x="4366990" y="616160"/>
                  <a:pt x="4367701" y="646182"/>
                  <a:pt x="4367701" y="681620"/>
                </a:cubicBezTo>
                <a:lnTo>
                  <a:pt x="4184594" y="493343"/>
                </a:lnTo>
                <a:close/>
                <a:moveTo>
                  <a:pt x="5075404" y="482460"/>
                </a:moveTo>
                <a:cubicBezTo>
                  <a:pt x="4931759" y="482460"/>
                  <a:pt x="4819010" y="523736"/>
                  <a:pt x="4737154" y="606289"/>
                </a:cubicBezTo>
                <a:cubicBezTo>
                  <a:pt x="4660383" y="683762"/>
                  <a:pt x="4621997" y="785207"/>
                  <a:pt x="4621997" y="910623"/>
                </a:cubicBezTo>
                <a:cubicBezTo>
                  <a:pt x="4621997" y="1046236"/>
                  <a:pt x="4666465" y="1156331"/>
                  <a:pt x="4755401" y="1240907"/>
                </a:cubicBezTo>
                <a:cubicBezTo>
                  <a:pt x="4837466" y="1318607"/>
                  <a:pt x="4936402" y="1357458"/>
                  <a:pt x="5052210" y="1357458"/>
                </a:cubicBezTo>
                <a:cubicBezTo>
                  <a:pt x="5115893" y="1357458"/>
                  <a:pt x="5170356" y="1348805"/>
                  <a:pt x="5215601" y="1331500"/>
                </a:cubicBezTo>
                <a:cubicBezTo>
                  <a:pt x="5221008" y="1296782"/>
                  <a:pt x="5226010" y="1268330"/>
                  <a:pt x="5230607" y="1246144"/>
                </a:cubicBezTo>
                <a:cubicBezTo>
                  <a:pt x="5238854" y="1208445"/>
                  <a:pt x="5245121" y="1176799"/>
                  <a:pt x="5249405" y="1151207"/>
                </a:cubicBezTo>
                <a:cubicBezTo>
                  <a:pt x="5208265" y="1168631"/>
                  <a:pt x="5171022" y="1177343"/>
                  <a:pt x="5137676" y="1177343"/>
                </a:cubicBezTo>
                <a:cubicBezTo>
                  <a:pt x="5089280" y="1177343"/>
                  <a:pt x="5050275" y="1162701"/>
                  <a:pt x="5020661" y="1133416"/>
                </a:cubicBezTo>
                <a:cubicBezTo>
                  <a:pt x="4991048" y="1104131"/>
                  <a:pt x="4976241" y="1066373"/>
                  <a:pt x="4976241" y="1020142"/>
                </a:cubicBezTo>
                <a:cubicBezTo>
                  <a:pt x="4976241" y="960473"/>
                  <a:pt x="4996338" y="909918"/>
                  <a:pt x="5036531" y="868477"/>
                </a:cubicBezTo>
                <a:cubicBezTo>
                  <a:pt x="5067480" y="850559"/>
                  <a:pt x="5109915" y="841601"/>
                  <a:pt x="5163837" y="841601"/>
                </a:cubicBezTo>
                <a:cubicBezTo>
                  <a:pt x="5193012" y="841601"/>
                  <a:pt x="5221897" y="844625"/>
                  <a:pt x="5250494" y="850673"/>
                </a:cubicBezTo>
                <a:lnTo>
                  <a:pt x="5233055" y="496769"/>
                </a:lnTo>
                <a:cubicBezTo>
                  <a:pt x="5196155" y="487230"/>
                  <a:pt x="5143605" y="482460"/>
                  <a:pt x="5075404" y="482460"/>
                </a:cubicBezTo>
                <a:close/>
                <a:moveTo>
                  <a:pt x="2894180" y="482460"/>
                </a:moveTo>
                <a:cubicBezTo>
                  <a:pt x="2750535" y="482460"/>
                  <a:pt x="2637784" y="523736"/>
                  <a:pt x="2555929" y="606289"/>
                </a:cubicBezTo>
                <a:cubicBezTo>
                  <a:pt x="2479158" y="683762"/>
                  <a:pt x="2440773" y="785207"/>
                  <a:pt x="2440773" y="910623"/>
                </a:cubicBezTo>
                <a:cubicBezTo>
                  <a:pt x="2440773" y="1046236"/>
                  <a:pt x="2485240" y="1156331"/>
                  <a:pt x="2574175" y="1240907"/>
                </a:cubicBezTo>
                <a:cubicBezTo>
                  <a:pt x="2656240" y="1318607"/>
                  <a:pt x="2755177" y="1357458"/>
                  <a:pt x="2870985" y="1357458"/>
                </a:cubicBezTo>
                <a:cubicBezTo>
                  <a:pt x="2934668" y="1357458"/>
                  <a:pt x="2989132" y="1348805"/>
                  <a:pt x="3034375" y="1331500"/>
                </a:cubicBezTo>
                <a:cubicBezTo>
                  <a:pt x="3039783" y="1296782"/>
                  <a:pt x="3044785" y="1268330"/>
                  <a:pt x="3049382" y="1246144"/>
                </a:cubicBezTo>
                <a:cubicBezTo>
                  <a:pt x="3057630" y="1208445"/>
                  <a:pt x="3063896" y="1176799"/>
                  <a:pt x="3068181" y="1151207"/>
                </a:cubicBezTo>
                <a:cubicBezTo>
                  <a:pt x="3027041" y="1168631"/>
                  <a:pt x="2989798" y="1177343"/>
                  <a:pt x="2956451" y="1177343"/>
                </a:cubicBezTo>
                <a:cubicBezTo>
                  <a:pt x="2908055" y="1177343"/>
                  <a:pt x="2869051" y="1162701"/>
                  <a:pt x="2839437" y="1133416"/>
                </a:cubicBezTo>
                <a:cubicBezTo>
                  <a:pt x="2809823" y="1104131"/>
                  <a:pt x="2795016" y="1066373"/>
                  <a:pt x="2795016" y="1020142"/>
                </a:cubicBezTo>
                <a:cubicBezTo>
                  <a:pt x="2795016" y="960473"/>
                  <a:pt x="2815113" y="909918"/>
                  <a:pt x="2855306" y="868477"/>
                </a:cubicBezTo>
                <a:cubicBezTo>
                  <a:pt x="2886256" y="850559"/>
                  <a:pt x="2928691" y="841601"/>
                  <a:pt x="2982613" y="841601"/>
                </a:cubicBezTo>
                <a:cubicBezTo>
                  <a:pt x="3011787" y="841601"/>
                  <a:pt x="3040673" y="844625"/>
                  <a:pt x="3069269" y="850673"/>
                </a:cubicBezTo>
                <a:lnTo>
                  <a:pt x="3051831" y="496769"/>
                </a:lnTo>
                <a:cubicBezTo>
                  <a:pt x="3014931" y="487230"/>
                  <a:pt x="2962380" y="482460"/>
                  <a:pt x="2894180" y="482460"/>
                </a:cubicBezTo>
                <a:close/>
                <a:moveTo>
                  <a:pt x="6989245" y="471577"/>
                </a:moveTo>
                <a:cubicBezTo>
                  <a:pt x="6894183" y="471577"/>
                  <a:pt x="6817735" y="491472"/>
                  <a:pt x="6759902" y="531264"/>
                </a:cubicBezTo>
                <a:cubicBezTo>
                  <a:pt x="6692807" y="577494"/>
                  <a:pt x="6659259" y="645377"/>
                  <a:pt x="6659259" y="734913"/>
                </a:cubicBezTo>
                <a:cubicBezTo>
                  <a:pt x="6659259" y="820441"/>
                  <a:pt x="6694218" y="894148"/>
                  <a:pt x="6764136" y="956034"/>
                </a:cubicBezTo>
                <a:cubicBezTo>
                  <a:pt x="6810202" y="988803"/>
                  <a:pt x="6844915" y="1019533"/>
                  <a:pt x="6868274" y="1048226"/>
                </a:cubicBezTo>
                <a:cubicBezTo>
                  <a:pt x="6887460" y="1069028"/>
                  <a:pt x="6897054" y="1092509"/>
                  <a:pt x="6897054" y="1118668"/>
                </a:cubicBezTo>
                <a:cubicBezTo>
                  <a:pt x="6897054" y="1151618"/>
                  <a:pt x="6874202" y="1168093"/>
                  <a:pt x="6828499" y="1168093"/>
                </a:cubicBezTo>
                <a:cubicBezTo>
                  <a:pt x="6815837" y="1168093"/>
                  <a:pt x="6785905" y="1163377"/>
                  <a:pt x="6738705" y="1153944"/>
                </a:cubicBezTo>
                <a:cubicBezTo>
                  <a:pt x="6747644" y="1191633"/>
                  <a:pt x="6754837" y="1223265"/>
                  <a:pt x="6760284" y="1248840"/>
                </a:cubicBezTo>
                <a:cubicBezTo>
                  <a:pt x="6768124" y="1285621"/>
                  <a:pt x="6773931" y="1313577"/>
                  <a:pt x="6777706" y="1332707"/>
                </a:cubicBezTo>
                <a:cubicBezTo>
                  <a:pt x="6810310" y="1342315"/>
                  <a:pt x="6856427" y="1347119"/>
                  <a:pt x="6916057" y="1347119"/>
                </a:cubicBezTo>
                <a:cubicBezTo>
                  <a:pt x="6982165" y="1347119"/>
                  <a:pt x="7037703" y="1327940"/>
                  <a:pt x="7082670" y="1289583"/>
                </a:cubicBezTo>
                <a:cubicBezTo>
                  <a:pt x="7130515" y="1249191"/>
                  <a:pt x="7154439" y="1197661"/>
                  <a:pt x="7154439" y="1134993"/>
                </a:cubicBezTo>
                <a:cubicBezTo>
                  <a:pt x="7154439" y="1092226"/>
                  <a:pt x="7139202" y="1046466"/>
                  <a:pt x="7108730" y="997713"/>
                </a:cubicBezTo>
                <a:cubicBezTo>
                  <a:pt x="7078257" y="948960"/>
                  <a:pt x="7063021" y="916960"/>
                  <a:pt x="7063021" y="901713"/>
                </a:cubicBezTo>
                <a:cubicBezTo>
                  <a:pt x="7063021" y="882945"/>
                  <a:pt x="7069944" y="867808"/>
                  <a:pt x="7083792" y="856301"/>
                </a:cubicBezTo>
                <a:cubicBezTo>
                  <a:pt x="7095718" y="846501"/>
                  <a:pt x="7108616" y="841601"/>
                  <a:pt x="7122487" y="841601"/>
                </a:cubicBezTo>
                <a:cubicBezTo>
                  <a:pt x="7134786" y="841601"/>
                  <a:pt x="7158497" y="844684"/>
                  <a:pt x="7193618" y="850851"/>
                </a:cubicBezTo>
                <a:lnTo>
                  <a:pt x="7177276" y="496820"/>
                </a:lnTo>
                <a:cubicBezTo>
                  <a:pt x="7105272" y="479991"/>
                  <a:pt x="7042595" y="471577"/>
                  <a:pt x="6989245" y="471577"/>
                </a:cubicBezTo>
                <a:close/>
                <a:moveTo>
                  <a:pt x="8003528" y="461782"/>
                </a:moveTo>
                <a:cubicBezTo>
                  <a:pt x="7894596" y="461782"/>
                  <a:pt x="7806313" y="498901"/>
                  <a:pt x="7738679" y="573138"/>
                </a:cubicBezTo>
                <a:cubicBezTo>
                  <a:pt x="7667491" y="651615"/>
                  <a:pt x="7631897" y="759343"/>
                  <a:pt x="7631897" y="896322"/>
                </a:cubicBezTo>
                <a:cubicBezTo>
                  <a:pt x="7631897" y="1024476"/>
                  <a:pt x="7664419" y="1132513"/>
                  <a:pt x="7729462" y="1220433"/>
                </a:cubicBezTo>
                <a:cubicBezTo>
                  <a:pt x="7799153" y="1314685"/>
                  <a:pt x="7890509" y="1361811"/>
                  <a:pt x="8003528" y="1361811"/>
                </a:cubicBezTo>
                <a:cubicBezTo>
                  <a:pt x="8113492" y="1361811"/>
                  <a:pt x="8203513" y="1315039"/>
                  <a:pt x="8273590" y="1221496"/>
                </a:cubicBezTo>
                <a:cubicBezTo>
                  <a:pt x="8339885" y="1132629"/>
                  <a:pt x="8373033" y="1024238"/>
                  <a:pt x="8373033" y="896322"/>
                </a:cubicBezTo>
                <a:cubicBezTo>
                  <a:pt x="8373033" y="760414"/>
                  <a:pt x="8337334" y="652919"/>
                  <a:pt x="8265938" y="573835"/>
                </a:cubicBezTo>
                <a:cubicBezTo>
                  <a:pt x="8198213" y="499133"/>
                  <a:pt x="8110743" y="461782"/>
                  <a:pt x="8003528" y="461782"/>
                </a:cubicBezTo>
                <a:close/>
                <a:moveTo>
                  <a:pt x="3488678" y="461782"/>
                </a:moveTo>
                <a:cubicBezTo>
                  <a:pt x="3379746" y="461782"/>
                  <a:pt x="3291463" y="498901"/>
                  <a:pt x="3223829" y="573138"/>
                </a:cubicBezTo>
                <a:cubicBezTo>
                  <a:pt x="3152642" y="651615"/>
                  <a:pt x="3117048" y="759343"/>
                  <a:pt x="3117048" y="896322"/>
                </a:cubicBezTo>
                <a:cubicBezTo>
                  <a:pt x="3117048" y="1024476"/>
                  <a:pt x="3149570" y="1132513"/>
                  <a:pt x="3214612" y="1220433"/>
                </a:cubicBezTo>
                <a:cubicBezTo>
                  <a:pt x="3284304" y="1314685"/>
                  <a:pt x="3375659" y="1361811"/>
                  <a:pt x="3488678" y="1361811"/>
                </a:cubicBezTo>
                <a:cubicBezTo>
                  <a:pt x="3598643" y="1361811"/>
                  <a:pt x="3688663" y="1315039"/>
                  <a:pt x="3758740" y="1221496"/>
                </a:cubicBezTo>
                <a:cubicBezTo>
                  <a:pt x="3825036" y="1132629"/>
                  <a:pt x="3858184" y="1024238"/>
                  <a:pt x="3858184" y="896322"/>
                </a:cubicBezTo>
                <a:cubicBezTo>
                  <a:pt x="3858184" y="760414"/>
                  <a:pt x="3822485" y="652919"/>
                  <a:pt x="3751088" y="573835"/>
                </a:cubicBezTo>
                <a:cubicBezTo>
                  <a:pt x="3683363" y="499133"/>
                  <a:pt x="3595894" y="461782"/>
                  <a:pt x="3488678" y="461782"/>
                </a:cubicBezTo>
                <a:close/>
                <a:moveTo>
                  <a:pt x="11697166" y="206628"/>
                </a:moveTo>
                <a:lnTo>
                  <a:pt x="11743005" y="206628"/>
                </a:lnTo>
                <a:cubicBezTo>
                  <a:pt x="11754192" y="206628"/>
                  <a:pt x="11765038" y="207378"/>
                  <a:pt x="11775543" y="208879"/>
                </a:cubicBezTo>
                <a:cubicBezTo>
                  <a:pt x="11786048" y="210379"/>
                  <a:pt x="11796075" y="213994"/>
                  <a:pt x="11805624" y="219724"/>
                </a:cubicBezTo>
                <a:cubicBezTo>
                  <a:pt x="11815174" y="225454"/>
                  <a:pt x="11823224" y="234322"/>
                  <a:pt x="11829772" y="246327"/>
                </a:cubicBezTo>
                <a:cubicBezTo>
                  <a:pt x="11836320" y="258333"/>
                  <a:pt x="11839594" y="273613"/>
                  <a:pt x="11839594" y="292166"/>
                </a:cubicBezTo>
                <a:cubicBezTo>
                  <a:pt x="11839594" y="305809"/>
                  <a:pt x="11837685" y="318429"/>
                  <a:pt x="11833865" y="330025"/>
                </a:cubicBezTo>
                <a:cubicBezTo>
                  <a:pt x="11830045" y="341621"/>
                  <a:pt x="11824451" y="351580"/>
                  <a:pt x="11817084" y="359902"/>
                </a:cubicBezTo>
                <a:cubicBezTo>
                  <a:pt x="11809717" y="368224"/>
                  <a:pt x="11800236" y="374704"/>
                  <a:pt x="11788640" y="379343"/>
                </a:cubicBezTo>
                <a:cubicBezTo>
                  <a:pt x="11777044" y="383981"/>
                  <a:pt x="11762650" y="386300"/>
                  <a:pt x="11745461" y="386300"/>
                </a:cubicBezTo>
                <a:lnTo>
                  <a:pt x="11697166" y="386300"/>
                </a:lnTo>
                <a:close/>
                <a:moveTo>
                  <a:pt x="10116016" y="205809"/>
                </a:moveTo>
                <a:lnTo>
                  <a:pt x="10164311" y="205809"/>
                </a:lnTo>
                <a:cubicBezTo>
                  <a:pt x="10176589" y="205809"/>
                  <a:pt x="10186207" y="206218"/>
                  <a:pt x="10193165" y="207037"/>
                </a:cubicBezTo>
                <a:cubicBezTo>
                  <a:pt x="10200122" y="207855"/>
                  <a:pt x="10206330" y="208947"/>
                  <a:pt x="10211787" y="210311"/>
                </a:cubicBezTo>
                <a:cubicBezTo>
                  <a:pt x="10229795" y="215222"/>
                  <a:pt x="10242756" y="223681"/>
                  <a:pt x="10250668" y="235686"/>
                </a:cubicBezTo>
                <a:cubicBezTo>
                  <a:pt x="10258581" y="247692"/>
                  <a:pt x="10262537" y="262426"/>
                  <a:pt x="10262537" y="279888"/>
                </a:cubicBezTo>
                <a:cubicBezTo>
                  <a:pt x="10262537" y="291348"/>
                  <a:pt x="10260627" y="301716"/>
                  <a:pt x="10256808" y="310993"/>
                </a:cubicBezTo>
                <a:cubicBezTo>
                  <a:pt x="10252988" y="320270"/>
                  <a:pt x="10247258" y="328251"/>
                  <a:pt x="10239618" y="334936"/>
                </a:cubicBezTo>
                <a:cubicBezTo>
                  <a:pt x="10231978" y="341621"/>
                  <a:pt x="10222428" y="346805"/>
                  <a:pt x="10210968" y="350489"/>
                </a:cubicBezTo>
                <a:cubicBezTo>
                  <a:pt x="10199509" y="354172"/>
                  <a:pt x="10186139" y="356014"/>
                  <a:pt x="10170859" y="356014"/>
                </a:cubicBezTo>
                <a:lnTo>
                  <a:pt x="10116016" y="356014"/>
                </a:lnTo>
                <a:close/>
                <a:moveTo>
                  <a:pt x="10702250" y="202535"/>
                </a:moveTo>
                <a:cubicBezTo>
                  <a:pt x="10728444" y="202535"/>
                  <a:pt x="10750272" y="206969"/>
                  <a:pt x="10767734" y="215836"/>
                </a:cubicBezTo>
                <a:cubicBezTo>
                  <a:pt x="10785197" y="224704"/>
                  <a:pt x="10799181" y="237255"/>
                  <a:pt x="10809685" y="253490"/>
                </a:cubicBezTo>
                <a:cubicBezTo>
                  <a:pt x="10820190" y="269724"/>
                  <a:pt x="10827625" y="289233"/>
                  <a:pt x="10831991" y="312016"/>
                </a:cubicBezTo>
                <a:cubicBezTo>
                  <a:pt x="10836356" y="334800"/>
                  <a:pt x="10838539" y="360107"/>
                  <a:pt x="10838539" y="387937"/>
                </a:cubicBezTo>
                <a:cubicBezTo>
                  <a:pt x="10838539" y="413313"/>
                  <a:pt x="10836288" y="437255"/>
                  <a:pt x="10831786" y="459766"/>
                </a:cubicBezTo>
                <a:cubicBezTo>
                  <a:pt x="10827284" y="482276"/>
                  <a:pt x="10819576" y="501989"/>
                  <a:pt x="10808662" y="518906"/>
                </a:cubicBezTo>
                <a:cubicBezTo>
                  <a:pt x="10797748" y="535823"/>
                  <a:pt x="10783423" y="549193"/>
                  <a:pt x="10765688" y="559015"/>
                </a:cubicBezTo>
                <a:cubicBezTo>
                  <a:pt x="10747953" y="568838"/>
                  <a:pt x="10725852" y="573749"/>
                  <a:pt x="10699385" y="573749"/>
                </a:cubicBezTo>
                <a:cubicBezTo>
                  <a:pt x="10672918" y="573749"/>
                  <a:pt x="10650954" y="569452"/>
                  <a:pt x="10633492" y="560857"/>
                </a:cubicBezTo>
                <a:cubicBezTo>
                  <a:pt x="10616029" y="552262"/>
                  <a:pt x="10602114" y="539779"/>
                  <a:pt x="10591745" y="523408"/>
                </a:cubicBezTo>
                <a:cubicBezTo>
                  <a:pt x="10581377" y="507037"/>
                  <a:pt x="10574010" y="487324"/>
                  <a:pt x="10569644" y="464268"/>
                </a:cubicBezTo>
                <a:cubicBezTo>
                  <a:pt x="10565279" y="441212"/>
                  <a:pt x="10563096" y="415223"/>
                  <a:pt x="10563096" y="386300"/>
                </a:cubicBezTo>
                <a:cubicBezTo>
                  <a:pt x="10563096" y="361471"/>
                  <a:pt x="10565347" y="337937"/>
                  <a:pt x="10569849" y="315700"/>
                </a:cubicBezTo>
                <a:cubicBezTo>
                  <a:pt x="10574351" y="293463"/>
                  <a:pt x="10582059" y="274022"/>
                  <a:pt x="10592973" y="257378"/>
                </a:cubicBezTo>
                <a:cubicBezTo>
                  <a:pt x="10603887" y="240734"/>
                  <a:pt x="10618212" y="227432"/>
                  <a:pt x="10635947" y="217473"/>
                </a:cubicBezTo>
                <a:cubicBezTo>
                  <a:pt x="10653682" y="207514"/>
                  <a:pt x="10675784" y="202535"/>
                  <a:pt x="10702250" y="202535"/>
                </a:cubicBezTo>
                <a:close/>
                <a:moveTo>
                  <a:pt x="11625952" y="123544"/>
                </a:moveTo>
                <a:cubicBezTo>
                  <a:pt x="11615038" y="123544"/>
                  <a:pt x="11606238" y="126750"/>
                  <a:pt x="11599554" y="133162"/>
                </a:cubicBezTo>
                <a:cubicBezTo>
                  <a:pt x="11592868" y="139574"/>
                  <a:pt x="11589526" y="149192"/>
                  <a:pt x="11589526" y="162016"/>
                </a:cubicBezTo>
                <a:lnTo>
                  <a:pt x="11589526" y="638415"/>
                </a:lnTo>
                <a:cubicBezTo>
                  <a:pt x="11589526" y="641144"/>
                  <a:pt x="11590345" y="643599"/>
                  <a:pt x="11591982" y="645782"/>
                </a:cubicBezTo>
                <a:cubicBezTo>
                  <a:pt x="11593619" y="647965"/>
                  <a:pt x="11596484" y="649738"/>
                  <a:pt x="11600576" y="651103"/>
                </a:cubicBezTo>
                <a:cubicBezTo>
                  <a:pt x="11604669" y="652467"/>
                  <a:pt x="11610194" y="653558"/>
                  <a:pt x="11617152" y="654377"/>
                </a:cubicBezTo>
                <a:cubicBezTo>
                  <a:pt x="11624110" y="655196"/>
                  <a:pt x="11632773" y="655605"/>
                  <a:pt x="11643142" y="655605"/>
                </a:cubicBezTo>
                <a:cubicBezTo>
                  <a:pt x="11653783" y="655605"/>
                  <a:pt x="11662514" y="655196"/>
                  <a:pt x="11669335" y="654377"/>
                </a:cubicBezTo>
                <a:cubicBezTo>
                  <a:pt x="11676156" y="653558"/>
                  <a:pt x="11681614" y="652467"/>
                  <a:pt x="11685706" y="651103"/>
                </a:cubicBezTo>
                <a:cubicBezTo>
                  <a:pt x="11689799" y="649738"/>
                  <a:pt x="11692732" y="647965"/>
                  <a:pt x="11694506" y="645782"/>
                </a:cubicBezTo>
                <a:cubicBezTo>
                  <a:pt x="11696280" y="643599"/>
                  <a:pt x="11697166" y="641144"/>
                  <a:pt x="11697166" y="638415"/>
                </a:cubicBezTo>
                <a:lnTo>
                  <a:pt x="11697166" y="469384"/>
                </a:lnTo>
                <a:lnTo>
                  <a:pt x="11741368" y="469384"/>
                </a:lnTo>
                <a:cubicBezTo>
                  <a:pt x="11776293" y="469384"/>
                  <a:pt x="11806648" y="465291"/>
                  <a:pt x="11832432" y="457105"/>
                </a:cubicBezTo>
                <a:cubicBezTo>
                  <a:pt x="11858217" y="448920"/>
                  <a:pt x="11879976" y="436982"/>
                  <a:pt x="11897712" y="421294"/>
                </a:cubicBezTo>
                <a:cubicBezTo>
                  <a:pt x="11915448" y="405605"/>
                  <a:pt x="11928954" y="386300"/>
                  <a:pt x="11938230" y="363381"/>
                </a:cubicBezTo>
                <a:cubicBezTo>
                  <a:pt x="11947507" y="340461"/>
                  <a:pt x="11952146" y="314131"/>
                  <a:pt x="11952146" y="284390"/>
                </a:cubicBezTo>
                <a:cubicBezTo>
                  <a:pt x="11952146" y="262835"/>
                  <a:pt x="11949144" y="243394"/>
                  <a:pt x="11943142" y="226068"/>
                </a:cubicBezTo>
                <a:cubicBezTo>
                  <a:pt x="11937139" y="208742"/>
                  <a:pt x="11928408" y="193599"/>
                  <a:pt x="11916948" y="180638"/>
                </a:cubicBezTo>
                <a:cubicBezTo>
                  <a:pt x="11905488" y="167678"/>
                  <a:pt x="11891641" y="156968"/>
                  <a:pt x="11875406" y="148510"/>
                </a:cubicBezTo>
                <a:cubicBezTo>
                  <a:pt x="11859172" y="140052"/>
                  <a:pt x="11843142" y="134254"/>
                  <a:pt x="11827316" y="131116"/>
                </a:cubicBezTo>
                <a:cubicBezTo>
                  <a:pt x="11811491" y="127978"/>
                  <a:pt x="11797916" y="125932"/>
                  <a:pt x="11786593" y="124977"/>
                </a:cubicBezTo>
                <a:cubicBezTo>
                  <a:pt x="11775270" y="124022"/>
                  <a:pt x="11763333" y="123544"/>
                  <a:pt x="11750781" y="123544"/>
                </a:cubicBezTo>
                <a:close/>
                <a:moveTo>
                  <a:pt x="10040300" y="123544"/>
                </a:moveTo>
                <a:cubicBezTo>
                  <a:pt x="10031296" y="123544"/>
                  <a:pt x="10023724" y="126205"/>
                  <a:pt x="10017585" y="131525"/>
                </a:cubicBezTo>
                <a:cubicBezTo>
                  <a:pt x="10011446" y="136846"/>
                  <a:pt x="10008376" y="145509"/>
                  <a:pt x="10008376" y="157514"/>
                </a:cubicBezTo>
                <a:lnTo>
                  <a:pt x="10008376" y="638415"/>
                </a:lnTo>
                <a:cubicBezTo>
                  <a:pt x="10008376" y="641144"/>
                  <a:pt x="10009195" y="643599"/>
                  <a:pt x="10010832" y="645782"/>
                </a:cubicBezTo>
                <a:cubicBezTo>
                  <a:pt x="10012469" y="647965"/>
                  <a:pt x="10015334" y="649738"/>
                  <a:pt x="10019427" y="651103"/>
                </a:cubicBezTo>
                <a:cubicBezTo>
                  <a:pt x="10023519" y="652467"/>
                  <a:pt x="10029045" y="653558"/>
                  <a:pt x="10036002" y="654377"/>
                </a:cubicBezTo>
                <a:cubicBezTo>
                  <a:pt x="10042960" y="655196"/>
                  <a:pt x="10051623" y="655605"/>
                  <a:pt x="10061992" y="655605"/>
                </a:cubicBezTo>
                <a:cubicBezTo>
                  <a:pt x="10072633" y="655605"/>
                  <a:pt x="10081364" y="655196"/>
                  <a:pt x="10088185" y="654377"/>
                </a:cubicBezTo>
                <a:cubicBezTo>
                  <a:pt x="10095006" y="653558"/>
                  <a:pt x="10100464" y="652467"/>
                  <a:pt x="10104556" y="651103"/>
                </a:cubicBezTo>
                <a:cubicBezTo>
                  <a:pt x="10108649" y="649738"/>
                  <a:pt x="10111582" y="647965"/>
                  <a:pt x="10113356" y="645782"/>
                </a:cubicBezTo>
                <a:cubicBezTo>
                  <a:pt x="10115129" y="643599"/>
                  <a:pt x="10116016" y="641144"/>
                  <a:pt x="10116016" y="638415"/>
                </a:cubicBezTo>
                <a:lnTo>
                  <a:pt x="10116016" y="436641"/>
                </a:lnTo>
                <a:lnTo>
                  <a:pt x="10149577" y="436641"/>
                </a:lnTo>
                <a:cubicBezTo>
                  <a:pt x="10161037" y="436641"/>
                  <a:pt x="10171132" y="438415"/>
                  <a:pt x="10179863" y="441962"/>
                </a:cubicBezTo>
                <a:cubicBezTo>
                  <a:pt x="10188595" y="445509"/>
                  <a:pt x="10196303" y="450762"/>
                  <a:pt x="10202988" y="457719"/>
                </a:cubicBezTo>
                <a:cubicBezTo>
                  <a:pt x="10209672" y="464677"/>
                  <a:pt x="10215743" y="473340"/>
                  <a:pt x="10221200" y="483708"/>
                </a:cubicBezTo>
                <a:cubicBezTo>
                  <a:pt x="10226657" y="494077"/>
                  <a:pt x="10232251" y="505946"/>
                  <a:pt x="10237981" y="519315"/>
                </a:cubicBezTo>
                <a:lnTo>
                  <a:pt x="10285457" y="637597"/>
                </a:lnTo>
                <a:cubicBezTo>
                  <a:pt x="10286548" y="640871"/>
                  <a:pt x="10287913" y="643668"/>
                  <a:pt x="10289550" y="645987"/>
                </a:cubicBezTo>
                <a:cubicBezTo>
                  <a:pt x="10291187" y="648306"/>
                  <a:pt x="10293984" y="650216"/>
                  <a:pt x="10297940" y="651717"/>
                </a:cubicBezTo>
                <a:cubicBezTo>
                  <a:pt x="10301896" y="653217"/>
                  <a:pt x="10307285" y="654240"/>
                  <a:pt x="10314106" y="654786"/>
                </a:cubicBezTo>
                <a:cubicBezTo>
                  <a:pt x="10320928" y="655332"/>
                  <a:pt x="10330068" y="655605"/>
                  <a:pt x="10341528" y="655605"/>
                </a:cubicBezTo>
                <a:cubicBezTo>
                  <a:pt x="10355170" y="655605"/>
                  <a:pt x="10365948" y="655332"/>
                  <a:pt x="10373861" y="654786"/>
                </a:cubicBezTo>
                <a:cubicBezTo>
                  <a:pt x="10381774" y="654240"/>
                  <a:pt x="10387776" y="653286"/>
                  <a:pt x="10391869" y="651921"/>
                </a:cubicBezTo>
                <a:cubicBezTo>
                  <a:pt x="10395962" y="650557"/>
                  <a:pt x="10398554" y="648852"/>
                  <a:pt x="10399645" y="646805"/>
                </a:cubicBezTo>
                <a:cubicBezTo>
                  <a:pt x="10400737" y="644759"/>
                  <a:pt x="10401282" y="642235"/>
                  <a:pt x="10401282" y="639234"/>
                </a:cubicBezTo>
                <a:cubicBezTo>
                  <a:pt x="10401282" y="636505"/>
                  <a:pt x="10400600" y="632753"/>
                  <a:pt x="10399236" y="627979"/>
                </a:cubicBezTo>
                <a:cubicBezTo>
                  <a:pt x="10397872" y="623204"/>
                  <a:pt x="10395143" y="615632"/>
                  <a:pt x="10391050" y="605264"/>
                </a:cubicBezTo>
                <a:lnTo>
                  <a:pt x="10346439" y="500898"/>
                </a:lnTo>
                <a:cubicBezTo>
                  <a:pt x="10341255" y="488347"/>
                  <a:pt x="10335934" y="477092"/>
                  <a:pt x="10330477" y="467133"/>
                </a:cubicBezTo>
                <a:cubicBezTo>
                  <a:pt x="10325020" y="457174"/>
                  <a:pt x="10319222" y="448306"/>
                  <a:pt x="10313083" y="440530"/>
                </a:cubicBezTo>
                <a:cubicBezTo>
                  <a:pt x="10306944" y="432753"/>
                  <a:pt x="10300396" y="426137"/>
                  <a:pt x="10293438" y="420680"/>
                </a:cubicBezTo>
                <a:cubicBezTo>
                  <a:pt x="10286480" y="415223"/>
                  <a:pt x="10279045" y="410584"/>
                  <a:pt x="10271132" y="406764"/>
                </a:cubicBezTo>
                <a:cubicBezTo>
                  <a:pt x="10287503" y="401580"/>
                  <a:pt x="10302101" y="394759"/>
                  <a:pt x="10314925" y="386300"/>
                </a:cubicBezTo>
                <a:cubicBezTo>
                  <a:pt x="10327749" y="377842"/>
                  <a:pt x="10338527" y="367883"/>
                  <a:pt x="10347258" y="356423"/>
                </a:cubicBezTo>
                <a:cubicBezTo>
                  <a:pt x="10355989" y="344963"/>
                  <a:pt x="10362606" y="331935"/>
                  <a:pt x="10367108" y="317337"/>
                </a:cubicBezTo>
                <a:cubicBezTo>
                  <a:pt x="10371610" y="302739"/>
                  <a:pt x="10373861" y="286573"/>
                  <a:pt x="10373861" y="268838"/>
                </a:cubicBezTo>
                <a:cubicBezTo>
                  <a:pt x="10373861" y="247828"/>
                  <a:pt x="10370723" y="229206"/>
                  <a:pt x="10364448" y="212971"/>
                </a:cubicBezTo>
                <a:cubicBezTo>
                  <a:pt x="10358172" y="196737"/>
                  <a:pt x="10349100" y="182685"/>
                  <a:pt x="10337231" y="170816"/>
                </a:cubicBezTo>
                <a:cubicBezTo>
                  <a:pt x="10325362" y="158947"/>
                  <a:pt x="10310900" y="149329"/>
                  <a:pt x="10293847" y="141962"/>
                </a:cubicBezTo>
                <a:cubicBezTo>
                  <a:pt x="10276794" y="134595"/>
                  <a:pt x="10257626" y="129411"/>
                  <a:pt x="10236344" y="126409"/>
                </a:cubicBezTo>
                <a:cubicBezTo>
                  <a:pt x="10228977" y="125591"/>
                  <a:pt x="10220791" y="124908"/>
                  <a:pt x="10211787" y="124363"/>
                </a:cubicBezTo>
                <a:cubicBezTo>
                  <a:pt x="10202783" y="123817"/>
                  <a:pt x="10191323" y="123544"/>
                  <a:pt x="10177408" y="123544"/>
                </a:cubicBezTo>
                <a:close/>
                <a:moveTo>
                  <a:pt x="11100216" y="121089"/>
                </a:moveTo>
                <a:cubicBezTo>
                  <a:pt x="11089575" y="121089"/>
                  <a:pt x="11080844" y="121498"/>
                  <a:pt x="11074023" y="122316"/>
                </a:cubicBezTo>
                <a:cubicBezTo>
                  <a:pt x="11067201" y="123135"/>
                  <a:pt x="11061676" y="124226"/>
                  <a:pt x="11057447" y="125591"/>
                </a:cubicBezTo>
                <a:cubicBezTo>
                  <a:pt x="11053218" y="126955"/>
                  <a:pt x="11050285" y="128728"/>
                  <a:pt x="11048648" y="130911"/>
                </a:cubicBezTo>
                <a:cubicBezTo>
                  <a:pt x="11047010" y="133094"/>
                  <a:pt x="11046192" y="135550"/>
                  <a:pt x="11046192" y="138278"/>
                </a:cubicBezTo>
                <a:lnTo>
                  <a:pt x="11046192" y="460379"/>
                </a:lnTo>
                <a:cubicBezTo>
                  <a:pt x="11046192" y="494213"/>
                  <a:pt x="11051035" y="523749"/>
                  <a:pt x="11060721" y="548988"/>
                </a:cubicBezTo>
                <a:cubicBezTo>
                  <a:pt x="11070408" y="574227"/>
                  <a:pt x="11084391" y="595305"/>
                  <a:pt x="11102672" y="612222"/>
                </a:cubicBezTo>
                <a:cubicBezTo>
                  <a:pt x="11120953" y="629138"/>
                  <a:pt x="11143327" y="641758"/>
                  <a:pt x="11169794" y="650080"/>
                </a:cubicBezTo>
                <a:cubicBezTo>
                  <a:pt x="11196260" y="658402"/>
                  <a:pt x="11226137" y="662563"/>
                  <a:pt x="11259425" y="662563"/>
                </a:cubicBezTo>
                <a:cubicBezTo>
                  <a:pt x="11294896" y="662563"/>
                  <a:pt x="11326274" y="657924"/>
                  <a:pt x="11353559" y="648647"/>
                </a:cubicBezTo>
                <a:cubicBezTo>
                  <a:pt x="11380844" y="639370"/>
                  <a:pt x="11403764" y="625864"/>
                  <a:pt x="11422318" y="608129"/>
                </a:cubicBezTo>
                <a:cubicBezTo>
                  <a:pt x="11440872" y="590393"/>
                  <a:pt x="11454924" y="568702"/>
                  <a:pt x="11464473" y="543054"/>
                </a:cubicBezTo>
                <a:cubicBezTo>
                  <a:pt x="11474023" y="517406"/>
                  <a:pt x="11478798" y="488347"/>
                  <a:pt x="11478798" y="455878"/>
                </a:cubicBezTo>
                <a:lnTo>
                  <a:pt x="11478798" y="138278"/>
                </a:lnTo>
                <a:cubicBezTo>
                  <a:pt x="11478798" y="135550"/>
                  <a:pt x="11477980" y="133094"/>
                  <a:pt x="11476342" y="130911"/>
                </a:cubicBezTo>
                <a:cubicBezTo>
                  <a:pt x="11474705" y="128728"/>
                  <a:pt x="11471840" y="126955"/>
                  <a:pt x="11467748" y="125591"/>
                </a:cubicBezTo>
                <a:cubicBezTo>
                  <a:pt x="11463655" y="124226"/>
                  <a:pt x="11458266" y="123135"/>
                  <a:pt x="11451581" y="122316"/>
                </a:cubicBezTo>
                <a:cubicBezTo>
                  <a:pt x="11444896" y="121498"/>
                  <a:pt x="11436370" y="121089"/>
                  <a:pt x="11426001" y="121089"/>
                </a:cubicBezTo>
                <a:cubicBezTo>
                  <a:pt x="11415633" y="121089"/>
                  <a:pt x="11406970" y="121498"/>
                  <a:pt x="11400012" y="122316"/>
                </a:cubicBezTo>
                <a:cubicBezTo>
                  <a:pt x="11393054" y="123135"/>
                  <a:pt x="11387529" y="124226"/>
                  <a:pt x="11383436" y="125591"/>
                </a:cubicBezTo>
                <a:cubicBezTo>
                  <a:pt x="11379344" y="126955"/>
                  <a:pt x="11376479" y="128728"/>
                  <a:pt x="11374842" y="130911"/>
                </a:cubicBezTo>
                <a:cubicBezTo>
                  <a:pt x="11373204" y="133094"/>
                  <a:pt x="11372386" y="135550"/>
                  <a:pt x="11372386" y="138278"/>
                </a:cubicBezTo>
                <a:lnTo>
                  <a:pt x="11372386" y="457105"/>
                </a:lnTo>
                <a:cubicBezTo>
                  <a:pt x="11372386" y="475659"/>
                  <a:pt x="11369862" y="492235"/>
                  <a:pt x="11364814" y="506832"/>
                </a:cubicBezTo>
                <a:cubicBezTo>
                  <a:pt x="11359766" y="521430"/>
                  <a:pt x="11352604" y="533708"/>
                  <a:pt x="11343327" y="543667"/>
                </a:cubicBezTo>
                <a:cubicBezTo>
                  <a:pt x="11334050" y="553627"/>
                  <a:pt x="11322727" y="561198"/>
                  <a:pt x="11309357" y="566382"/>
                </a:cubicBezTo>
                <a:cubicBezTo>
                  <a:pt x="11295988" y="571567"/>
                  <a:pt x="11280844" y="574159"/>
                  <a:pt x="11263927" y="574159"/>
                </a:cubicBezTo>
                <a:cubicBezTo>
                  <a:pt x="11247284" y="574159"/>
                  <a:pt x="11232208" y="571635"/>
                  <a:pt x="11218702" y="566587"/>
                </a:cubicBezTo>
                <a:cubicBezTo>
                  <a:pt x="11205196" y="561539"/>
                  <a:pt x="11193600" y="553968"/>
                  <a:pt x="11183914" y="543872"/>
                </a:cubicBezTo>
                <a:cubicBezTo>
                  <a:pt x="11174228" y="533777"/>
                  <a:pt x="11166792" y="521021"/>
                  <a:pt x="11161608" y="505605"/>
                </a:cubicBezTo>
                <a:cubicBezTo>
                  <a:pt x="11156424" y="490189"/>
                  <a:pt x="11153832" y="471976"/>
                  <a:pt x="11153832" y="450966"/>
                </a:cubicBezTo>
                <a:lnTo>
                  <a:pt x="11153832" y="138278"/>
                </a:lnTo>
                <a:cubicBezTo>
                  <a:pt x="11153832" y="135550"/>
                  <a:pt x="11152945" y="133094"/>
                  <a:pt x="11151172" y="130911"/>
                </a:cubicBezTo>
                <a:cubicBezTo>
                  <a:pt x="11149398" y="128728"/>
                  <a:pt x="11146465" y="126955"/>
                  <a:pt x="11142372" y="125591"/>
                </a:cubicBezTo>
                <a:cubicBezTo>
                  <a:pt x="11138279" y="124226"/>
                  <a:pt x="11132822" y="123135"/>
                  <a:pt x="11126001" y="122316"/>
                </a:cubicBezTo>
                <a:cubicBezTo>
                  <a:pt x="11119180" y="121498"/>
                  <a:pt x="11110585" y="121089"/>
                  <a:pt x="11100216" y="121089"/>
                </a:cubicBezTo>
                <a:close/>
                <a:moveTo>
                  <a:pt x="9722998" y="114540"/>
                </a:moveTo>
                <a:cubicBezTo>
                  <a:pt x="9681252" y="114540"/>
                  <a:pt x="9643394" y="120952"/>
                  <a:pt x="9609424" y="133776"/>
                </a:cubicBezTo>
                <a:cubicBezTo>
                  <a:pt x="9575454" y="146600"/>
                  <a:pt x="9546463" y="165086"/>
                  <a:pt x="9522452" y="189233"/>
                </a:cubicBezTo>
                <a:cubicBezTo>
                  <a:pt x="9498441" y="213381"/>
                  <a:pt x="9479887" y="242712"/>
                  <a:pt x="9466791" y="277228"/>
                </a:cubicBezTo>
                <a:cubicBezTo>
                  <a:pt x="9453694" y="311744"/>
                  <a:pt x="9447145" y="350693"/>
                  <a:pt x="9447145" y="394077"/>
                </a:cubicBezTo>
                <a:cubicBezTo>
                  <a:pt x="9447145" y="436096"/>
                  <a:pt x="9453284" y="473681"/>
                  <a:pt x="9465563" y="506832"/>
                </a:cubicBezTo>
                <a:cubicBezTo>
                  <a:pt x="9477841" y="539984"/>
                  <a:pt x="9495576" y="568088"/>
                  <a:pt x="9518769" y="591144"/>
                </a:cubicBezTo>
                <a:cubicBezTo>
                  <a:pt x="9541961" y="614200"/>
                  <a:pt x="9570270" y="631798"/>
                  <a:pt x="9603694" y="643940"/>
                </a:cubicBezTo>
                <a:cubicBezTo>
                  <a:pt x="9637118" y="656082"/>
                  <a:pt x="9674976" y="662153"/>
                  <a:pt x="9717268" y="662153"/>
                </a:cubicBezTo>
                <a:cubicBezTo>
                  <a:pt x="9731729" y="662153"/>
                  <a:pt x="9746122" y="661471"/>
                  <a:pt x="9760447" y="660107"/>
                </a:cubicBezTo>
                <a:cubicBezTo>
                  <a:pt x="9774772" y="658743"/>
                  <a:pt x="9788960" y="656696"/>
                  <a:pt x="9803012" y="653968"/>
                </a:cubicBezTo>
                <a:cubicBezTo>
                  <a:pt x="9817064" y="651239"/>
                  <a:pt x="9830638" y="647965"/>
                  <a:pt x="9843735" y="644145"/>
                </a:cubicBezTo>
                <a:cubicBezTo>
                  <a:pt x="9856832" y="640325"/>
                  <a:pt x="9867814" y="636642"/>
                  <a:pt x="9876682" y="633095"/>
                </a:cubicBezTo>
                <a:cubicBezTo>
                  <a:pt x="9885550" y="629548"/>
                  <a:pt x="9891416" y="624704"/>
                  <a:pt x="9894281" y="618565"/>
                </a:cubicBezTo>
                <a:cubicBezTo>
                  <a:pt x="9897146" y="612426"/>
                  <a:pt x="9898578" y="605264"/>
                  <a:pt x="9898578" y="597078"/>
                </a:cubicBezTo>
                <a:lnTo>
                  <a:pt x="9898578" y="386300"/>
                </a:lnTo>
                <a:cubicBezTo>
                  <a:pt x="9898578" y="380843"/>
                  <a:pt x="9897896" y="376000"/>
                  <a:pt x="9896532" y="371771"/>
                </a:cubicBezTo>
                <a:cubicBezTo>
                  <a:pt x="9895168" y="367542"/>
                  <a:pt x="9893189" y="363927"/>
                  <a:pt x="9890597" y="360925"/>
                </a:cubicBezTo>
                <a:cubicBezTo>
                  <a:pt x="9888005" y="357924"/>
                  <a:pt x="9885004" y="355673"/>
                  <a:pt x="9881593" y="354172"/>
                </a:cubicBezTo>
                <a:cubicBezTo>
                  <a:pt x="9878182" y="352671"/>
                  <a:pt x="9874294" y="351921"/>
                  <a:pt x="9869929" y="351921"/>
                </a:cubicBezTo>
                <a:lnTo>
                  <a:pt x="9691075" y="351921"/>
                </a:lnTo>
                <a:cubicBezTo>
                  <a:pt x="9688619" y="351921"/>
                  <a:pt x="9686436" y="352671"/>
                  <a:pt x="9684526" y="354172"/>
                </a:cubicBezTo>
                <a:cubicBezTo>
                  <a:pt x="9682616" y="355673"/>
                  <a:pt x="9680979" y="357992"/>
                  <a:pt x="9679615" y="361130"/>
                </a:cubicBezTo>
                <a:cubicBezTo>
                  <a:pt x="9678251" y="364268"/>
                  <a:pt x="9677227" y="368429"/>
                  <a:pt x="9676545" y="373613"/>
                </a:cubicBezTo>
                <a:cubicBezTo>
                  <a:pt x="9675863" y="378797"/>
                  <a:pt x="9675522" y="385209"/>
                  <a:pt x="9675522" y="392849"/>
                </a:cubicBezTo>
                <a:cubicBezTo>
                  <a:pt x="9675522" y="407583"/>
                  <a:pt x="9676886" y="418019"/>
                  <a:pt x="9679615" y="424158"/>
                </a:cubicBezTo>
                <a:cubicBezTo>
                  <a:pt x="9682343" y="430298"/>
                  <a:pt x="9686163" y="433367"/>
                  <a:pt x="9691075" y="433367"/>
                </a:cubicBezTo>
                <a:lnTo>
                  <a:pt x="9791348" y="433367"/>
                </a:lnTo>
                <a:lnTo>
                  <a:pt x="9791348" y="556150"/>
                </a:lnTo>
                <a:cubicBezTo>
                  <a:pt x="9781252" y="561607"/>
                  <a:pt x="9770338" y="565700"/>
                  <a:pt x="9758605" y="568429"/>
                </a:cubicBezTo>
                <a:cubicBezTo>
                  <a:pt x="9746873" y="571157"/>
                  <a:pt x="9735004" y="572522"/>
                  <a:pt x="9722998" y="572522"/>
                </a:cubicBezTo>
                <a:cubicBezTo>
                  <a:pt x="9698442" y="572522"/>
                  <a:pt x="9676000" y="568565"/>
                  <a:pt x="9655672" y="560652"/>
                </a:cubicBezTo>
                <a:cubicBezTo>
                  <a:pt x="9635345" y="552740"/>
                  <a:pt x="9617950" y="541007"/>
                  <a:pt x="9603489" y="525455"/>
                </a:cubicBezTo>
                <a:cubicBezTo>
                  <a:pt x="9589028" y="509902"/>
                  <a:pt x="9577773" y="490598"/>
                  <a:pt x="9569724" y="467542"/>
                </a:cubicBezTo>
                <a:cubicBezTo>
                  <a:pt x="9561675" y="444486"/>
                  <a:pt x="9557650" y="417815"/>
                  <a:pt x="9557650" y="387528"/>
                </a:cubicBezTo>
                <a:cubicBezTo>
                  <a:pt x="9557650" y="359970"/>
                  <a:pt x="9561607" y="334800"/>
                  <a:pt x="9569519" y="312016"/>
                </a:cubicBezTo>
                <a:cubicBezTo>
                  <a:pt x="9577432" y="289233"/>
                  <a:pt x="9588755" y="269724"/>
                  <a:pt x="9603489" y="253490"/>
                </a:cubicBezTo>
                <a:cubicBezTo>
                  <a:pt x="9618223" y="237255"/>
                  <a:pt x="9635959" y="224704"/>
                  <a:pt x="9656695" y="215836"/>
                </a:cubicBezTo>
                <a:cubicBezTo>
                  <a:pt x="9677432" y="206969"/>
                  <a:pt x="9700624" y="202535"/>
                  <a:pt x="9726272" y="202535"/>
                </a:cubicBezTo>
                <a:cubicBezTo>
                  <a:pt x="9750283" y="202535"/>
                  <a:pt x="9771361" y="204990"/>
                  <a:pt x="9789506" y="209902"/>
                </a:cubicBezTo>
                <a:cubicBezTo>
                  <a:pt x="9807650" y="214813"/>
                  <a:pt x="9823271" y="220134"/>
                  <a:pt x="9836368" y="225864"/>
                </a:cubicBezTo>
                <a:cubicBezTo>
                  <a:pt x="9849465" y="231594"/>
                  <a:pt x="9859970" y="236914"/>
                  <a:pt x="9867882" y="241825"/>
                </a:cubicBezTo>
                <a:cubicBezTo>
                  <a:pt x="9875795" y="246737"/>
                  <a:pt x="9881525" y="249192"/>
                  <a:pt x="9885072" y="249192"/>
                </a:cubicBezTo>
                <a:cubicBezTo>
                  <a:pt x="9887528" y="249192"/>
                  <a:pt x="9889642" y="248510"/>
                  <a:pt x="9891416" y="247146"/>
                </a:cubicBezTo>
                <a:cubicBezTo>
                  <a:pt x="9893189" y="245782"/>
                  <a:pt x="9894690" y="243394"/>
                  <a:pt x="9895918" y="239984"/>
                </a:cubicBezTo>
                <a:cubicBezTo>
                  <a:pt x="9897146" y="236573"/>
                  <a:pt x="9898101" y="232003"/>
                  <a:pt x="9898783" y="226273"/>
                </a:cubicBezTo>
                <a:cubicBezTo>
                  <a:pt x="9899465" y="220543"/>
                  <a:pt x="9899806" y="213722"/>
                  <a:pt x="9899806" y="205809"/>
                </a:cubicBezTo>
                <a:cubicBezTo>
                  <a:pt x="9899806" y="192166"/>
                  <a:pt x="9898988" y="181866"/>
                  <a:pt x="9897350" y="174909"/>
                </a:cubicBezTo>
                <a:cubicBezTo>
                  <a:pt x="9895713" y="167951"/>
                  <a:pt x="9893053" y="162562"/>
                  <a:pt x="9889370" y="158742"/>
                </a:cubicBezTo>
                <a:cubicBezTo>
                  <a:pt x="9885686" y="154922"/>
                  <a:pt x="9879206" y="150420"/>
                  <a:pt x="9869929" y="145236"/>
                </a:cubicBezTo>
                <a:cubicBezTo>
                  <a:pt x="9860652" y="140052"/>
                  <a:pt x="9848987" y="135209"/>
                  <a:pt x="9834936" y="130707"/>
                </a:cubicBezTo>
                <a:cubicBezTo>
                  <a:pt x="9820884" y="126205"/>
                  <a:pt x="9804444" y="122385"/>
                  <a:pt x="9785618" y="119247"/>
                </a:cubicBezTo>
                <a:cubicBezTo>
                  <a:pt x="9766791" y="116109"/>
                  <a:pt x="9745918" y="114540"/>
                  <a:pt x="9722998" y="114540"/>
                </a:cubicBezTo>
                <a:close/>
                <a:moveTo>
                  <a:pt x="10705934" y="114131"/>
                </a:moveTo>
                <a:cubicBezTo>
                  <a:pt x="10663914" y="114131"/>
                  <a:pt x="10627011" y="120543"/>
                  <a:pt x="10595224" y="133367"/>
                </a:cubicBezTo>
                <a:cubicBezTo>
                  <a:pt x="10563437" y="146191"/>
                  <a:pt x="10536766" y="164608"/>
                  <a:pt x="10515210" y="188619"/>
                </a:cubicBezTo>
                <a:cubicBezTo>
                  <a:pt x="10493655" y="212630"/>
                  <a:pt x="10477420" y="241757"/>
                  <a:pt x="10466506" y="276000"/>
                </a:cubicBezTo>
                <a:cubicBezTo>
                  <a:pt x="10455592" y="310243"/>
                  <a:pt x="10450135" y="348783"/>
                  <a:pt x="10450135" y="391621"/>
                </a:cubicBezTo>
                <a:cubicBezTo>
                  <a:pt x="10450135" y="438279"/>
                  <a:pt x="10455251" y="478661"/>
                  <a:pt x="10465483" y="512767"/>
                </a:cubicBezTo>
                <a:cubicBezTo>
                  <a:pt x="10475715" y="546873"/>
                  <a:pt x="10491063" y="574977"/>
                  <a:pt x="10511527" y="597078"/>
                </a:cubicBezTo>
                <a:cubicBezTo>
                  <a:pt x="10531991" y="619179"/>
                  <a:pt x="10557571" y="635618"/>
                  <a:pt x="10588266" y="646396"/>
                </a:cubicBezTo>
                <a:cubicBezTo>
                  <a:pt x="10618962" y="657174"/>
                  <a:pt x="10654910" y="662563"/>
                  <a:pt x="10696111" y="662563"/>
                </a:cubicBezTo>
                <a:cubicBezTo>
                  <a:pt x="10737857" y="662563"/>
                  <a:pt x="10774624" y="656219"/>
                  <a:pt x="10806411" y="643531"/>
                </a:cubicBezTo>
                <a:cubicBezTo>
                  <a:pt x="10838198" y="630844"/>
                  <a:pt x="10864870" y="612426"/>
                  <a:pt x="10886425" y="588279"/>
                </a:cubicBezTo>
                <a:cubicBezTo>
                  <a:pt x="10907980" y="564131"/>
                  <a:pt x="10924215" y="534732"/>
                  <a:pt x="10935129" y="500080"/>
                </a:cubicBezTo>
                <a:cubicBezTo>
                  <a:pt x="10946043" y="465427"/>
                  <a:pt x="10951500" y="426137"/>
                  <a:pt x="10951500" y="382207"/>
                </a:cubicBezTo>
                <a:cubicBezTo>
                  <a:pt x="10951500" y="336368"/>
                  <a:pt x="10946248" y="296600"/>
                  <a:pt x="10935743" y="262903"/>
                </a:cubicBezTo>
                <a:cubicBezTo>
                  <a:pt x="10925238" y="229206"/>
                  <a:pt x="10909686" y="201307"/>
                  <a:pt x="10889085" y="179206"/>
                </a:cubicBezTo>
                <a:cubicBezTo>
                  <a:pt x="10868485" y="157105"/>
                  <a:pt x="10842837" y="140734"/>
                  <a:pt x="10812141" y="130093"/>
                </a:cubicBezTo>
                <a:cubicBezTo>
                  <a:pt x="10781445" y="119452"/>
                  <a:pt x="10746043" y="114131"/>
                  <a:pt x="10705934" y="114131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ln>
                <a:solidFill>
                  <a:schemeClr val="tx1"/>
                </a:solidFill>
              </a:ln>
            </a:endParaRPr>
          </a:p>
        </p:txBody>
      </p:sp>
      <p:pic>
        <p:nvPicPr>
          <p:cNvPr id="4" name="Picture 2" descr="Logo Trường Đại học Kinh tế Tài chính TP.HCM | Kinh tế, Tài chính, Kính">
            <a:extLst>
              <a:ext uri="{FF2B5EF4-FFF2-40B4-BE49-F238E27FC236}">
                <a16:creationId xmlns="" xmlns:a16="http://schemas.microsoft.com/office/drawing/2014/main" id="{442A4BE4-184A-4EB1-B670-97400A37E0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173621"/>
            <a:ext cx="1574157" cy="1574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object 4">
            <a:extLst>
              <a:ext uri="{FF2B5EF4-FFF2-40B4-BE49-F238E27FC236}">
                <a16:creationId xmlns="" xmlns:a16="http://schemas.microsoft.com/office/drawing/2014/main" id="{FF184450-254E-4DAF-825D-E08623657E70}"/>
              </a:ext>
            </a:extLst>
          </p:cNvPr>
          <p:cNvSpPr txBox="1"/>
          <p:nvPr/>
        </p:nvSpPr>
        <p:spPr>
          <a:xfrm>
            <a:off x="622299" y="1840904"/>
            <a:ext cx="10947401" cy="408829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0" tIns="12700" rIns="0" bIns="0" rtlCol="0">
            <a:spAutoFit/>
          </a:bodyPr>
          <a:lstStyle/>
          <a:p>
            <a:pPr marL="469900" marR="5080" indent="-457200" algn="just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sz="3700" spc="-5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Berlin Sans FB Demi" panose="020E0802020502020306" pitchFamily="34" charset="0"/>
                <a:cs typeface="Aharoni" panose="02010803020104030203" pitchFamily="2" charset="-79"/>
              </a:rPr>
              <a:t>Factors</a:t>
            </a:r>
            <a:r>
              <a:rPr sz="37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Berlin Sans FB Demi" panose="020E0802020502020306" pitchFamily="34" charset="0"/>
                <a:cs typeface="Aharoni" panose="02010803020104030203" pitchFamily="2" charset="-79"/>
              </a:rPr>
              <a:t> </a:t>
            </a:r>
            <a:r>
              <a:rPr sz="3700" spc="-1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Berlin Sans FB Demi" panose="020E0802020502020306" pitchFamily="34" charset="0"/>
                <a:cs typeface="Aharoni" panose="02010803020104030203" pitchFamily="2" charset="-79"/>
              </a:rPr>
              <a:t>such</a:t>
            </a:r>
            <a:r>
              <a:rPr sz="3700" spc="-5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Berlin Sans FB Demi" panose="020E0802020502020306" pitchFamily="34" charset="0"/>
                <a:cs typeface="Aharoni" panose="02010803020104030203" pitchFamily="2" charset="-79"/>
              </a:rPr>
              <a:t> </a:t>
            </a:r>
            <a:r>
              <a:rPr sz="37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Berlin Sans FB Demi" panose="020E0802020502020306" pitchFamily="34" charset="0"/>
                <a:cs typeface="Aharoni" panose="02010803020104030203" pitchFamily="2" charset="-79"/>
              </a:rPr>
              <a:t>as</a:t>
            </a:r>
            <a:r>
              <a:rPr sz="3700" spc="5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Berlin Sans FB Demi" panose="020E0802020502020306" pitchFamily="34" charset="0"/>
                <a:cs typeface="Aharoni" panose="02010803020104030203" pitchFamily="2" charset="-79"/>
              </a:rPr>
              <a:t> </a:t>
            </a:r>
            <a:r>
              <a:rPr sz="3700" spc="-1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Berlin Sans FB Demi" panose="020E0802020502020306" pitchFamily="34" charset="0"/>
                <a:cs typeface="Aharoni" panose="02010803020104030203" pitchFamily="2" charset="-79"/>
              </a:rPr>
              <a:t>environmental</a:t>
            </a:r>
            <a:r>
              <a:rPr sz="3700" spc="-5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Berlin Sans FB Demi" panose="020E0802020502020306" pitchFamily="34" charset="0"/>
                <a:cs typeface="Aharoni" panose="02010803020104030203" pitchFamily="2" charset="-79"/>
              </a:rPr>
              <a:t> changes</a:t>
            </a:r>
            <a:r>
              <a:rPr sz="37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Berlin Sans FB Demi" panose="020E0802020502020306" pitchFamily="34" charset="0"/>
                <a:cs typeface="Aharoni" panose="02010803020104030203" pitchFamily="2" charset="-79"/>
              </a:rPr>
              <a:t> </a:t>
            </a:r>
            <a:r>
              <a:rPr sz="3700" spc="-5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Berlin Sans FB Demi" panose="020E0802020502020306" pitchFamily="34" charset="0"/>
                <a:cs typeface="Aharoni" panose="02010803020104030203" pitchFamily="2" charset="-79"/>
              </a:rPr>
              <a:t>and</a:t>
            </a:r>
            <a:r>
              <a:rPr sz="37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Berlin Sans FB Demi" panose="020E0802020502020306" pitchFamily="34" charset="0"/>
                <a:cs typeface="Aharoni" panose="02010803020104030203" pitchFamily="2" charset="-79"/>
              </a:rPr>
              <a:t> </a:t>
            </a:r>
            <a:r>
              <a:rPr sz="3700" spc="-1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Berlin Sans FB Demi" panose="020E0802020502020306" pitchFamily="34" charset="0"/>
                <a:cs typeface="Aharoni" panose="02010803020104030203" pitchFamily="2" charset="-79"/>
              </a:rPr>
              <a:t>mild </a:t>
            </a:r>
            <a:r>
              <a:rPr sz="3700" spc="-5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Berlin Sans FB Demi" panose="020E0802020502020306" pitchFamily="34" charset="0"/>
                <a:cs typeface="Aharoni" panose="02010803020104030203" pitchFamily="2" charset="-79"/>
              </a:rPr>
              <a:t> changes in appearance </a:t>
            </a:r>
            <a:r>
              <a:rPr sz="3700" spc="-1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Berlin Sans FB Demi" panose="020E0802020502020306" pitchFamily="34" charset="0"/>
                <a:cs typeface="Aharoni" panose="02010803020104030203" pitchFamily="2" charset="-79"/>
              </a:rPr>
              <a:t>impact </a:t>
            </a:r>
            <a:r>
              <a:rPr sz="3700" spc="-5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Berlin Sans FB Demi" panose="020E0802020502020306" pitchFamily="34" charset="0"/>
                <a:cs typeface="Aharoni" panose="02010803020104030203" pitchFamily="2" charset="-79"/>
              </a:rPr>
              <a:t>the </a:t>
            </a:r>
            <a:r>
              <a:rPr sz="3700" spc="-1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Berlin Sans FB Demi" panose="020E0802020502020306" pitchFamily="34" charset="0"/>
                <a:cs typeface="Aharoni" panose="02010803020104030203" pitchFamily="2" charset="-79"/>
              </a:rPr>
              <a:t>technology </a:t>
            </a:r>
            <a:r>
              <a:rPr sz="37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Berlin Sans FB Demi" panose="020E0802020502020306" pitchFamily="34" charset="0"/>
                <a:cs typeface="Aharoni" panose="02010803020104030203" pitchFamily="2" charset="-79"/>
              </a:rPr>
              <a:t>to a </a:t>
            </a:r>
            <a:r>
              <a:rPr sz="3700" spc="5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Berlin Sans FB Demi" panose="020E0802020502020306" pitchFamily="34" charset="0"/>
                <a:cs typeface="Aharoni" panose="02010803020104030203" pitchFamily="2" charset="-79"/>
              </a:rPr>
              <a:t> </a:t>
            </a:r>
            <a:r>
              <a:rPr sz="3700" spc="-5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Berlin Sans FB Demi" panose="020E0802020502020306" pitchFamily="34" charset="0"/>
                <a:cs typeface="Aharoni" panose="02010803020104030203" pitchFamily="2" charset="-79"/>
              </a:rPr>
              <a:t>greater</a:t>
            </a:r>
            <a:r>
              <a:rPr sz="3700" spc="-1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Berlin Sans FB Demi" panose="020E0802020502020306" pitchFamily="34" charset="0"/>
                <a:cs typeface="Aharoni" panose="02010803020104030203" pitchFamily="2" charset="-79"/>
              </a:rPr>
              <a:t> </a:t>
            </a:r>
            <a:r>
              <a:rPr sz="3700" spc="-5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Berlin Sans FB Demi" panose="020E0802020502020306" pitchFamily="34" charset="0"/>
                <a:cs typeface="Aharoni" panose="02010803020104030203" pitchFamily="2" charset="-79"/>
              </a:rPr>
              <a:t>degree</a:t>
            </a:r>
            <a:r>
              <a:rPr sz="37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Berlin Sans FB Demi" panose="020E0802020502020306" pitchFamily="34" charset="0"/>
                <a:cs typeface="Aharoni" panose="02010803020104030203" pitchFamily="2" charset="-79"/>
              </a:rPr>
              <a:t> </a:t>
            </a:r>
            <a:r>
              <a:rPr sz="3700" spc="-5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Berlin Sans FB Demi" panose="020E0802020502020306" pitchFamily="34" charset="0"/>
                <a:cs typeface="Aharoni" panose="02010803020104030203" pitchFamily="2" charset="-79"/>
              </a:rPr>
              <a:t>than</a:t>
            </a:r>
            <a:r>
              <a:rPr sz="3700" spc="-15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Berlin Sans FB Demi" panose="020E0802020502020306" pitchFamily="34" charset="0"/>
                <a:cs typeface="Aharoni" panose="02010803020104030203" pitchFamily="2" charset="-79"/>
              </a:rPr>
              <a:t> </a:t>
            </a:r>
            <a:r>
              <a:rPr sz="3700" spc="-5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Berlin Sans FB Demi" panose="020E0802020502020306" pitchFamily="34" charset="0"/>
                <a:cs typeface="Aharoni" panose="02010803020104030203" pitchFamily="2" charset="-79"/>
              </a:rPr>
              <a:t>many</a:t>
            </a:r>
            <a:r>
              <a:rPr sz="3700" spc="-15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Berlin Sans FB Demi" panose="020E0802020502020306" pitchFamily="34" charset="0"/>
                <a:cs typeface="Aharoni" panose="02010803020104030203" pitchFamily="2" charset="-79"/>
              </a:rPr>
              <a:t> </a:t>
            </a:r>
            <a:r>
              <a:rPr sz="3700" spc="-5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Berlin Sans FB Demi" panose="020E0802020502020306" pitchFamily="34" charset="0"/>
                <a:cs typeface="Aharoni" panose="02010803020104030203" pitchFamily="2" charset="-79"/>
              </a:rPr>
              <a:t>expect.</a:t>
            </a:r>
            <a:endParaRPr sz="3700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Berlin Sans FB Demi" panose="020E0802020502020306" pitchFamily="34" charset="0"/>
              <a:cs typeface="Aharoni" panose="02010803020104030203" pitchFamily="2" charset="-79"/>
            </a:endParaRPr>
          </a:p>
          <a:p>
            <a:pPr marL="469900" marR="5080" indent="-457200" algn="just">
              <a:lnSpc>
                <a:spcPct val="999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sz="3700" spc="-5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Berlin Sans FB Demi" panose="020E0802020502020306" pitchFamily="34" charset="0"/>
                <a:cs typeface="Aharoni" panose="02010803020104030203" pitchFamily="2" charset="-79"/>
              </a:rPr>
              <a:t>For</a:t>
            </a:r>
            <a:r>
              <a:rPr sz="37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Berlin Sans FB Demi" panose="020E0802020502020306" pitchFamily="34" charset="0"/>
                <a:cs typeface="Aharoni" panose="02010803020104030203" pitchFamily="2" charset="-79"/>
              </a:rPr>
              <a:t> </a:t>
            </a:r>
            <a:r>
              <a:rPr sz="3700" spc="-1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Berlin Sans FB Demi" panose="020E0802020502020306" pitchFamily="34" charset="0"/>
                <a:cs typeface="Aharoni" panose="02010803020104030203" pitchFamily="2" charset="-79"/>
              </a:rPr>
              <a:t>implementations</a:t>
            </a:r>
            <a:r>
              <a:rPr sz="3700" spc="-5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Berlin Sans FB Demi" panose="020E0802020502020306" pitchFamily="34" charset="0"/>
                <a:cs typeface="Aharoni" panose="02010803020104030203" pitchFamily="2" charset="-79"/>
              </a:rPr>
              <a:t> where</a:t>
            </a:r>
            <a:r>
              <a:rPr sz="37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Berlin Sans FB Demi" panose="020E0802020502020306" pitchFamily="34" charset="0"/>
                <a:cs typeface="Aharoni" panose="02010803020104030203" pitchFamily="2" charset="-79"/>
              </a:rPr>
              <a:t> </a:t>
            </a:r>
            <a:r>
              <a:rPr sz="3700" spc="-5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Berlin Sans FB Demi" panose="020E0802020502020306" pitchFamily="34" charset="0"/>
                <a:cs typeface="Aharoni" panose="02010803020104030203" pitchFamily="2" charset="-79"/>
              </a:rPr>
              <a:t>the</a:t>
            </a:r>
            <a:r>
              <a:rPr sz="37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Berlin Sans FB Demi" panose="020E0802020502020306" pitchFamily="34" charset="0"/>
                <a:cs typeface="Aharoni" panose="02010803020104030203" pitchFamily="2" charset="-79"/>
              </a:rPr>
              <a:t> </a:t>
            </a:r>
            <a:r>
              <a:rPr sz="3700" spc="-1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Berlin Sans FB Demi" panose="020E0802020502020306" pitchFamily="34" charset="0"/>
                <a:cs typeface="Aharoni" panose="02010803020104030203" pitchFamily="2" charset="-79"/>
              </a:rPr>
              <a:t>biometric</a:t>
            </a:r>
            <a:r>
              <a:rPr sz="3700" spc="-5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Berlin Sans FB Demi" panose="020E0802020502020306" pitchFamily="34" charset="0"/>
                <a:cs typeface="Aharoni" panose="02010803020104030203" pitchFamily="2" charset="-79"/>
              </a:rPr>
              <a:t> </a:t>
            </a:r>
            <a:r>
              <a:rPr sz="3700" spc="-1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Berlin Sans FB Demi" panose="020E0802020502020306" pitchFamily="34" charset="0"/>
                <a:cs typeface="Aharoni" panose="02010803020104030203" pitchFamily="2" charset="-79"/>
              </a:rPr>
              <a:t>system </a:t>
            </a:r>
            <a:r>
              <a:rPr sz="3700" spc="-5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Berlin Sans FB Demi" panose="020E0802020502020306" pitchFamily="34" charset="0"/>
                <a:cs typeface="Aharoni" panose="02010803020104030203" pitchFamily="2" charset="-79"/>
              </a:rPr>
              <a:t> </a:t>
            </a:r>
            <a:r>
              <a:rPr sz="3700" spc="-1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Berlin Sans FB Demi" panose="020E0802020502020306" pitchFamily="34" charset="0"/>
                <a:cs typeface="Aharoni" panose="02010803020104030203" pitchFamily="2" charset="-79"/>
              </a:rPr>
              <a:t>must</a:t>
            </a:r>
            <a:r>
              <a:rPr sz="3700" spc="-5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Berlin Sans FB Demi" panose="020E0802020502020306" pitchFamily="34" charset="0"/>
                <a:cs typeface="Aharoni" panose="02010803020104030203" pitchFamily="2" charset="-79"/>
              </a:rPr>
              <a:t> verify</a:t>
            </a:r>
            <a:r>
              <a:rPr sz="37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Berlin Sans FB Demi" panose="020E0802020502020306" pitchFamily="34" charset="0"/>
                <a:cs typeface="Aharoni" panose="02010803020104030203" pitchFamily="2" charset="-79"/>
              </a:rPr>
              <a:t> </a:t>
            </a:r>
            <a:r>
              <a:rPr sz="3700" spc="-5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Berlin Sans FB Demi" panose="020E0802020502020306" pitchFamily="34" charset="0"/>
                <a:cs typeface="Aharoni" panose="02010803020104030203" pitchFamily="2" charset="-79"/>
              </a:rPr>
              <a:t>and</a:t>
            </a:r>
            <a:r>
              <a:rPr sz="37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Berlin Sans FB Demi" panose="020E0802020502020306" pitchFamily="34" charset="0"/>
                <a:cs typeface="Aharoni" panose="02010803020104030203" pitchFamily="2" charset="-79"/>
              </a:rPr>
              <a:t> </a:t>
            </a:r>
            <a:r>
              <a:rPr sz="3700" spc="-1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Berlin Sans FB Demi" panose="020E0802020502020306" pitchFamily="34" charset="0"/>
                <a:cs typeface="Aharoni" panose="02010803020104030203" pitchFamily="2" charset="-79"/>
              </a:rPr>
              <a:t>identify</a:t>
            </a:r>
            <a:r>
              <a:rPr sz="3700" spc="-5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Berlin Sans FB Demi" panose="020E0802020502020306" pitchFamily="34" charset="0"/>
                <a:cs typeface="Aharoni" panose="02010803020104030203" pitchFamily="2" charset="-79"/>
              </a:rPr>
              <a:t> </a:t>
            </a:r>
            <a:r>
              <a:rPr sz="3700" spc="-1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Berlin Sans FB Demi" panose="020E0802020502020306" pitchFamily="34" charset="0"/>
                <a:cs typeface="Aharoni" panose="02010803020104030203" pitchFamily="2" charset="-79"/>
              </a:rPr>
              <a:t>users</a:t>
            </a:r>
            <a:r>
              <a:rPr sz="3700" spc="-5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Berlin Sans FB Demi" panose="020E0802020502020306" pitchFamily="34" charset="0"/>
                <a:cs typeface="Aharoni" panose="02010803020104030203" pitchFamily="2" charset="-79"/>
              </a:rPr>
              <a:t> </a:t>
            </a:r>
            <a:r>
              <a:rPr sz="3700" spc="-1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Berlin Sans FB Demi" panose="020E0802020502020306" pitchFamily="34" charset="0"/>
                <a:cs typeface="Aharoni" panose="02010803020104030203" pitchFamily="2" charset="-79"/>
              </a:rPr>
              <a:t>reliably</a:t>
            </a:r>
            <a:r>
              <a:rPr sz="3700" spc="-5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Berlin Sans FB Demi" panose="020E0802020502020306" pitchFamily="34" charset="0"/>
                <a:cs typeface="Aharoni" panose="02010803020104030203" pitchFamily="2" charset="-79"/>
              </a:rPr>
              <a:t> over</a:t>
            </a:r>
            <a:r>
              <a:rPr sz="3700" spc="62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Berlin Sans FB Demi" panose="020E0802020502020306" pitchFamily="34" charset="0"/>
                <a:cs typeface="Aharoni" panose="02010803020104030203" pitchFamily="2" charset="-79"/>
              </a:rPr>
              <a:t> </a:t>
            </a:r>
            <a:r>
              <a:rPr sz="3700" spc="-5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Berlin Sans FB Demi" panose="020E0802020502020306" pitchFamily="34" charset="0"/>
                <a:cs typeface="Aharoni" panose="02010803020104030203" pitchFamily="2" charset="-79"/>
              </a:rPr>
              <a:t>time, </a:t>
            </a:r>
            <a:r>
              <a:rPr sz="37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Berlin Sans FB Demi" panose="020E0802020502020306" pitchFamily="34" charset="0"/>
                <a:cs typeface="Aharoni" panose="02010803020104030203" pitchFamily="2" charset="-79"/>
              </a:rPr>
              <a:t> </a:t>
            </a:r>
            <a:r>
              <a:rPr sz="3700" spc="-5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Berlin Sans FB Demi" panose="020E0802020502020306" pitchFamily="34" charset="0"/>
                <a:cs typeface="Aharoni" panose="02010803020104030203" pitchFamily="2" charset="-79"/>
              </a:rPr>
              <a:t>facial scan </a:t>
            </a:r>
            <a:r>
              <a:rPr sz="37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Berlin Sans FB Demi" panose="020E0802020502020306" pitchFamily="34" charset="0"/>
                <a:cs typeface="Aharoni" panose="02010803020104030203" pitchFamily="2" charset="-79"/>
              </a:rPr>
              <a:t>can </a:t>
            </a:r>
            <a:r>
              <a:rPr sz="3700" spc="-1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Berlin Sans FB Demi" panose="020E0802020502020306" pitchFamily="34" charset="0"/>
                <a:cs typeface="Aharoni" panose="02010803020104030203" pitchFamily="2" charset="-79"/>
              </a:rPr>
              <a:t>be </a:t>
            </a:r>
            <a:r>
              <a:rPr sz="37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Berlin Sans FB Demi" panose="020E0802020502020306" pitchFamily="34" charset="0"/>
                <a:cs typeface="Aharoni" panose="02010803020104030203" pitchFamily="2" charset="-79"/>
              </a:rPr>
              <a:t>a </a:t>
            </a:r>
            <a:r>
              <a:rPr sz="3700" spc="-1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Berlin Sans FB Demi" panose="020E0802020502020306" pitchFamily="34" charset="0"/>
                <a:cs typeface="Aharoni" panose="02010803020104030203" pitchFamily="2" charset="-79"/>
              </a:rPr>
              <a:t>very difficult, but </a:t>
            </a:r>
            <a:r>
              <a:rPr sz="3700" spc="-5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Berlin Sans FB Demi" panose="020E0802020502020306" pitchFamily="34" charset="0"/>
                <a:cs typeface="Aharoni" panose="02010803020104030203" pitchFamily="2" charset="-79"/>
              </a:rPr>
              <a:t>not </a:t>
            </a:r>
            <a:r>
              <a:rPr sz="3700" spc="-1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Berlin Sans FB Demi" panose="020E0802020502020306" pitchFamily="34" charset="0"/>
                <a:cs typeface="Aharoni" panose="02010803020104030203" pitchFamily="2" charset="-79"/>
              </a:rPr>
              <a:t>impossible, </a:t>
            </a:r>
            <a:r>
              <a:rPr sz="3700" spc="-5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Berlin Sans FB Demi" panose="020E0802020502020306" pitchFamily="34" charset="0"/>
                <a:cs typeface="Aharoni" panose="02010803020104030203" pitchFamily="2" charset="-79"/>
              </a:rPr>
              <a:t> </a:t>
            </a:r>
            <a:r>
              <a:rPr sz="3700" spc="-1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Berlin Sans FB Demi" panose="020E0802020502020306" pitchFamily="34" charset="0"/>
                <a:cs typeface="Aharoni" panose="02010803020104030203" pitchFamily="2" charset="-79"/>
              </a:rPr>
              <a:t>technology</a:t>
            </a:r>
            <a:r>
              <a:rPr sz="3700" spc="-5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Berlin Sans FB Demi" panose="020E0802020502020306" pitchFamily="34" charset="0"/>
                <a:cs typeface="Aharoni" panose="02010803020104030203" pitchFamily="2" charset="-79"/>
              </a:rPr>
              <a:t> to </a:t>
            </a:r>
            <a:r>
              <a:rPr sz="3700" spc="-1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Berlin Sans FB Demi" panose="020E0802020502020306" pitchFamily="34" charset="0"/>
                <a:cs typeface="Aharoni" panose="02010803020104030203" pitchFamily="2" charset="-79"/>
              </a:rPr>
              <a:t>implement</a:t>
            </a:r>
            <a:r>
              <a:rPr sz="3700" spc="-5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Berlin Sans FB Demi" panose="020E0802020502020306" pitchFamily="34" charset="0"/>
                <a:cs typeface="Aharoni" panose="02010803020104030203" pitchFamily="2" charset="-79"/>
              </a:rPr>
              <a:t> </a:t>
            </a:r>
            <a:r>
              <a:rPr sz="3700" spc="-1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Berlin Sans FB Demi" panose="020E0802020502020306" pitchFamily="34" charset="0"/>
                <a:cs typeface="Aharoni" panose="02010803020104030203" pitchFamily="2" charset="-79"/>
              </a:rPr>
              <a:t>successfully.</a:t>
            </a:r>
            <a:endParaRPr sz="3700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Berlin Sans FB Demi" panose="020E0802020502020306" pitchFamily="34" charset="0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388394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2000"/>
                                        <p:tgtEl>
                                          <p:spTgt spid="1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uiExpand="1" build="p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81B58D69-E3AB-44C7-BD1B-156B6F161D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50037"/>
            <a:ext cx="12192000" cy="490796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45E92EF1-ACBF-48F4-81A0-FE654BB3AA8C}"/>
              </a:ext>
            </a:extLst>
          </p:cNvPr>
          <p:cNvSpPr/>
          <p:nvPr/>
        </p:nvSpPr>
        <p:spPr>
          <a:xfrm>
            <a:off x="0" y="0"/>
            <a:ext cx="12192000" cy="195003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2" descr="Logo Trường Đại học Kinh tế Tài chính TP.HCM | Kinh tế, Tài chính, Kính">
            <a:extLst>
              <a:ext uri="{FF2B5EF4-FFF2-40B4-BE49-F238E27FC236}">
                <a16:creationId xmlns="" xmlns:a16="http://schemas.microsoft.com/office/drawing/2014/main" id="{442A4BE4-184A-4EB1-B670-97400A37E0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173621"/>
            <a:ext cx="1574157" cy="1574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2E542BFB-9E50-4D08-B969-7F76DB81AFC5}"/>
              </a:ext>
            </a:extLst>
          </p:cNvPr>
          <p:cNvSpPr/>
          <p:nvPr/>
        </p:nvSpPr>
        <p:spPr>
          <a:xfrm>
            <a:off x="1711316" y="164933"/>
            <a:ext cx="8125859" cy="1446550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800" b="1" cap="none" spc="0" dirty="0">
                <a:ln w="6350">
                  <a:solidFill>
                    <a:srgbClr val="FFFF00"/>
                  </a:solidFill>
                  <a:prstDash val="solid"/>
                </a:ln>
                <a:blipFill dpi="0"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ffectLst/>
                <a:latin typeface="Showcard Gothic" panose="04020904020102020604" pitchFamily="82" charset="0"/>
                <a:cs typeface="Aharoni" panose="02010803020104030203" pitchFamily="2" charset="-79"/>
              </a:rPr>
              <a:t>REFERENCES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1C611FEB-AE98-4CC4-BC72-6EA67C48FE08}"/>
              </a:ext>
            </a:extLst>
          </p:cNvPr>
          <p:cNvSpPr/>
          <p:nvPr/>
        </p:nvSpPr>
        <p:spPr>
          <a:xfrm>
            <a:off x="9115864" y="-173621"/>
            <a:ext cx="3164970" cy="212365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b="1" dirty="0">
                <a:ln w="0">
                  <a:solidFill>
                    <a:schemeClr val="tx1"/>
                  </a:solidFill>
                </a:ln>
                <a:blipFill dpi="0"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ffectLst>
                  <a:reflection blurRad="6350" stA="53000" endA="300" endPos="35500" dir="5400000" sy="-90000" algn="bl" rotWithShape="0"/>
                </a:effectLst>
              </a:rPr>
              <a:t>GROUP 3</a:t>
            </a:r>
            <a:endParaRPr lang="en-US" sz="6600" b="1" cap="none" spc="0" dirty="0">
              <a:ln w="0">
                <a:solidFill>
                  <a:schemeClr val="tx1"/>
                </a:solidFill>
              </a:ln>
              <a:blipFill dpi="0"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10" name="object 4">
            <a:extLst>
              <a:ext uri="{FF2B5EF4-FFF2-40B4-BE49-F238E27FC236}">
                <a16:creationId xmlns="" xmlns:a16="http://schemas.microsoft.com/office/drawing/2014/main" id="{CD7CEBCC-A0DB-48BC-9A6F-A61719EFEA92}"/>
              </a:ext>
            </a:extLst>
          </p:cNvPr>
          <p:cNvSpPr txBox="1"/>
          <p:nvPr/>
        </p:nvSpPr>
        <p:spPr>
          <a:xfrm>
            <a:off x="0" y="2292350"/>
            <a:ext cx="12085320" cy="3899594"/>
          </a:xfrm>
          <a:prstGeom prst="rect">
            <a:avLst/>
          </a:prstGeom>
          <a:noFill/>
        </p:spPr>
        <p:txBody>
          <a:bodyPr vert="horz" wrap="square" lIns="0" tIns="12700" rIns="0" bIns="0" rtlCol="0">
            <a:spAutoFit/>
          </a:bodyPr>
          <a:lstStyle/>
          <a:p>
            <a:pPr marL="323850" indent="-285750">
              <a:lnSpc>
                <a:spcPct val="100000"/>
              </a:lnSpc>
              <a:spcBef>
                <a:spcPts val="100"/>
              </a:spcBef>
              <a:buClr>
                <a:srgbClr val="0ACFD8"/>
              </a:buClr>
              <a:buSzPct val="94444"/>
              <a:buFont typeface="Wingdings" panose="05000000000000000000" pitchFamily="2" charset="2"/>
              <a:buChar char="v"/>
              <a:tabLst>
                <a:tab pos="311150" algn="l"/>
              </a:tabLst>
            </a:pPr>
            <a:r>
              <a:rPr sz="2000" b="1" spc="-5" dirty="0">
                <a:solidFill>
                  <a:schemeClr val="bg1"/>
                </a:solidFill>
                <a:latin typeface="Times New Roman"/>
                <a:cs typeface="Times New Roman"/>
              </a:rPr>
              <a:t>[B1]:</a:t>
            </a:r>
            <a:r>
              <a:rPr sz="2000" b="1" spc="5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z="2000" b="1" spc="-5" dirty="0">
                <a:solidFill>
                  <a:schemeClr val="bg1"/>
                </a:solidFill>
                <a:latin typeface="Times New Roman"/>
                <a:cs typeface="Times New Roman"/>
              </a:rPr>
              <a:t>Digital</a:t>
            </a:r>
            <a:r>
              <a:rPr sz="2000" b="1" spc="5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z="2000" b="1" spc="-5" dirty="0">
                <a:solidFill>
                  <a:schemeClr val="bg1"/>
                </a:solidFill>
                <a:latin typeface="Times New Roman"/>
                <a:cs typeface="Times New Roman"/>
              </a:rPr>
              <a:t>Image</a:t>
            </a:r>
            <a:r>
              <a:rPr sz="2000" b="1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z="2000" b="1" spc="-5" dirty="0">
                <a:solidFill>
                  <a:schemeClr val="bg1"/>
                </a:solidFill>
                <a:latin typeface="Times New Roman"/>
                <a:cs typeface="Times New Roman"/>
              </a:rPr>
              <a:t>Processing,</a:t>
            </a:r>
            <a:r>
              <a:rPr sz="2000" b="1" spc="15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chemeClr val="bg1"/>
                </a:solidFill>
                <a:latin typeface="Times New Roman"/>
                <a:cs typeface="Times New Roman"/>
              </a:rPr>
              <a:t>by</a:t>
            </a:r>
            <a:r>
              <a:rPr sz="2000" b="1" spc="30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z="2000" b="1" spc="-5" dirty="0">
                <a:solidFill>
                  <a:schemeClr val="bg1"/>
                </a:solidFill>
                <a:latin typeface="Times New Roman"/>
                <a:cs typeface="Times New Roman"/>
              </a:rPr>
              <a:t>Rafael</a:t>
            </a:r>
            <a:r>
              <a:rPr sz="2000" b="1" spc="5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z="2000" b="1" spc="-5" dirty="0">
                <a:solidFill>
                  <a:schemeClr val="bg1"/>
                </a:solidFill>
                <a:latin typeface="Times New Roman"/>
                <a:cs typeface="Times New Roman"/>
              </a:rPr>
              <a:t>Gonzalez,</a:t>
            </a:r>
            <a:r>
              <a:rPr sz="2000" b="1" spc="20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z="2000" b="1" spc="-5" dirty="0">
                <a:solidFill>
                  <a:schemeClr val="bg1"/>
                </a:solidFill>
                <a:latin typeface="Times New Roman"/>
                <a:cs typeface="Times New Roman"/>
              </a:rPr>
              <a:t>Richard</a:t>
            </a:r>
            <a:r>
              <a:rPr sz="2000" b="1" spc="-35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z="2000" b="1" spc="-30" dirty="0">
                <a:solidFill>
                  <a:schemeClr val="bg1"/>
                </a:solidFill>
                <a:latin typeface="Times New Roman"/>
                <a:cs typeface="Times New Roman"/>
              </a:rPr>
              <a:t>Woods</a:t>
            </a:r>
            <a:endParaRPr sz="2000" b="1" dirty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marL="323850" marR="30480" indent="-285750">
              <a:lnSpc>
                <a:spcPct val="139800"/>
              </a:lnSpc>
              <a:spcBef>
                <a:spcPts val="450"/>
              </a:spcBef>
              <a:buClr>
                <a:srgbClr val="0ACFD8"/>
              </a:buClr>
              <a:buSzPct val="94444"/>
              <a:buFont typeface="Wingdings" panose="05000000000000000000" pitchFamily="2" charset="2"/>
              <a:buChar char="v"/>
              <a:tabLst>
                <a:tab pos="311150" algn="l"/>
              </a:tabLst>
            </a:pPr>
            <a:r>
              <a:rPr sz="2000" b="1" spc="-5" dirty="0">
                <a:solidFill>
                  <a:schemeClr val="bg1"/>
                </a:solidFill>
                <a:latin typeface="Times New Roman"/>
                <a:cs typeface="Times New Roman"/>
              </a:rPr>
              <a:t>[B2]:</a:t>
            </a:r>
            <a:r>
              <a:rPr sz="2000" b="1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z="2000" b="1" spc="-5" dirty="0">
                <a:solidFill>
                  <a:schemeClr val="bg1"/>
                </a:solidFill>
                <a:latin typeface="Times New Roman"/>
                <a:cs typeface="Times New Roman"/>
              </a:rPr>
              <a:t>Image</a:t>
            </a:r>
            <a:r>
              <a:rPr sz="2000" b="1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z="2000" b="1" spc="-5" dirty="0">
                <a:solidFill>
                  <a:schemeClr val="bg1"/>
                </a:solidFill>
                <a:latin typeface="Times New Roman"/>
                <a:cs typeface="Times New Roman"/>
              </a:rPr>
              <a:t>Processing,</a:t>
            </a:r>
            <a:r>
              <a:rPr sz="2000" b="1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z="2000" b="1" spc="-5" dirty="0">
                <a:solidFill>
                  <a:schemeClr val="bg1"/>
                </a:solidFill>
                <a:latin typeface="Times New Roman"/>
                <a:cs typeface="Times New Roman"/>
              </a:rPr>
              <a:t>Analysis,</a:t>
            </a:r>
            <a:r>
              <a:rPr sz="2000" b="1" dirty="0">
                <a:solidFill>
                  <a:schemeClr val="bg1"/>
                </a:solidFill>
                <a:latin typeface="Times New Roman"/>
                <a:cs typeface="Times New Roman"/>
              </a:rPr>
              <a:t> and</a:t>
            </a:r>
            <a:r>
              <a:rPr sz="2000" b="1" spc="5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chemeClr val="bg1"/>
                </a:solidFill>
                <a:latin typeface="Times New Roman"/>
                <a:cs typeface="Times New Roman"/>
              </a:rPr>
              <a:t>Machine</a:t>
            </a:r>
            <a:r>
              <a:rPr sz="2000" b="1" spc="5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z="2000" b="1" spc="-20" dirty="0">
                <a:solidFill>
                  <a:schemeClr val="bg1"/>
                </a:solidFill>
                <a:latin typeface="Times New Roman"/>
                <a:cs typeface="Times New Roman"/>
              </a:rPr>
              <a:t>Vision,</a:t>
            </a:r>
            <a:r>
              <a:rPr sz="2000" b="1" spc="-15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chemeClr val="bg1"/>
                </a:solidFill>
                <a:latin typeface="Times New Roman"/>
                <a:cs typeface="Times New Roman"/>
              </a:rPr>
              <a:t>by</a:t>
            </a:r>
            <a:r>
              <a:rPr sz="2000" b="1" spc="450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z="2000" b="1" spc="-5" dirty="0">
                <a:solidFill>
                  <a:schemeClr val="bg1"/>
                </a:solidFill>
                <a:latin typeface="Times New Roman"/>
                <a:cs typeface="Times New Roman"/>
              </a:rPr>
              <a:t>Milan</a:t>
            </a:r>
            <a:r>
              <a:rPr sz="2000" b="1" spc="440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z="2000" b="1" spc="-5" dirty="0">
                <a:solidFill>
                  <a:schemeClr val="bg1"/>
                </a:solidFill>
                <a:latin typeface="Times New Roman"/>
                <a:cs typeface="Times New Roman"/>
              </a:rPr>
              <a:t>Sonka,</a:t>
            </a:r>
            <a:r>
              <a:rPr sz="2000" b="1" spc="440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z="2000" b="1" spc="-35" dirty="0">
                <a:solidFill>
                  <a:schemeClr val="bg1"/>
                </a:solidFill>
                <a:latin typeface="Times New Roman"/>
                <a:cs typeface="Times New Roman"/>
              </a:rPr>
              <a:t>Vaclav</a:t>
            </a:r>
            <a:r>
              <a:rPr sz="2000" b="1" spc="380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z="2000" b="1" spc="-145" dirty="0">
                <a:solidFill>
                  <a:schemeClr val="bg1"/>
                </a:solidFill>
                <a:latin typeface="Times New Roman"/>
                <a:cs typeface="Times New Roman"/>
              </a:rPr>
              <a:t>Hlavac, </a:t>
            </a:r>
            <a:r>
              <a:rPr sz="2000" b="1" spc="-140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z="2000" b="1" spc="-5" dirty="0">
                <a:solidFill>
                  <a:schemeClr val="bg1"/>
                </a:solidFill>
                <a:latin typeface="Times New Roman"/>
                <a:cs typeface="Times New Roman"/>
              </a:rPr>
              <a:t>Roger</a:t>
            </a:r>
            <a:r>
              <a:rPr sz="2000" b="1" dirty="0">
                <a:solidFill>
                  <a:schemeClr val="bg1"/>
                </a:solidFill>
                <a:latin typeface="Times New Roman"/>
                <a:cs typeface="Times New Roman"/>
              </a:rPr>
              <a:t> Boyle</a:t>
            </a:r>
          </a:p>
          <a:p>
            <a:pPr marL="323850" indent="-285750">
              <a:lnSpc>
                <a:spcPct val="100000"/>
              </a:lnSpc>
              <a:spcBef>
                <a:spcPts val="1310"/>
              </a:spcBef>
              <a:buClr>
                <a:srgbClr val="0ACFD8"/>
              </a:buClr>
              <a:buSzPct val="94444"/>
              <a:buFont typeface="Wingdings" panose="05000000000000000000" pitchFamily="2" charset="2"/>
              <a:buChar char="v"/>
              <a:tabLst>
                <a:tab pos="311150" algn="l"/>
              </a:tabLst>
            </a:pPr>
            <a:r>
              <a:rPr sz="2000" b="1" spc="-5" dirty="0">
                <a:solidFill>
                  <a:schemeClr val="bg1"/>
                </a:solidFill>
                <a:latin typeface="Times New Roman"/>
                <a:cs typeface="Times New Roman"/>
              </a:rPr>
              <a:t>[B3]:</a:t>
            </a:r>
            <a:r>
              <a:rPr sz="2000" b="1" spc="-95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chemeClr val="bg1"/>
                </a:solidFill>
                <a:latin typeface="Times New Roman"/>
                <a:cs typeface="Times New Roman"/>
              </a:rPr>
              <a:t>A</a:t>
            </a:r>
            <a:r>
              <a:rPr sz="2000" b="1" spc="-90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z="2000" b="1" spc="-5" dirty="0">
                <a:solidFill>
                  <a:schemeClr val="bg1"/>
                </a:solidFill>
                <a:latin typeface="Times New Roman"/>
                <a:cs typeface="Times New Roman"/>
              </a:rPr>
              <a:t>Guide</a:t>
            </a:r>
            <a:r>
              <a:rPr sz="2000" b="1" spc="10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z="2000" b="1" spc="-5" dirty="0">
                <a:solidFill>
                  <a:schemeClr val="bg1"/>
                </a:solidFill>
                <a:latin typeface="Times New Roman"/>
                <a:cs typeface="Times New Roman"/>
              </a:rPr>
              <a:t>to</a:t>
            </a:r>
            <a:r>
              <a:rPr sz="2000" b="1" spc="10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z="2000" b="1" spc="-35" dirty="0">
                <a:solidFill>
                  <a:schemeClr val="bg1"/>
                </a:solidFill>
                <a:latin typeface="Times New Roman"/>
                <a:cs typeface="Times New Roman"/>
              </a:rPr>
              <a:t>MATLAB,</a:t>
            </a:r>
            <a:r>
              <a:rPr sz="2000" b="1" spc="10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chemeClr val="bg1"/>
                </a:solidFill>
                <a:latin typeface="Times New Roman"/>
                <a:cs typeface="Times New Roman"/>
              </a:rPr>
              <a:t>by</a:t>
            </a:r>
            <a:r>
              <a:rPr sz="2000" b="1" spc="35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z="2000" b="1" spc="-5" dirty="0">
                <a:solidFill>
                  <a:schemeClr val="bg1"/>
                </a:solidFill>
                <a:latin typeface="Times New Roman"/>
                <a:cs typeface="Times New Roman"/>
              </a:rPr>
              <a:t>Brian</a:t>
            </a:r>
            <a:r>
              <a:rPr sz="2000" b="1" spc="5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chemeClr val="bg1"/>
                </a:solidFill>
                <a:latin typeface="Times New Roman"/>
                <a:cs typeface="Times New Roman"/>
              </a:rPr>
              <a:t>R.</a:t>
            </a:r>
            <a:r>
              <a:rPr sz="2000" b="1" spc="10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z="2000" b="1" spc="-5" dirty="0">
                <a:solidFill>
                  <a:schemeClr val="bg1"/>
                </a:solidFill>
                <a:latin typeface="Times New Roman"/>
                <a:cs typeface="Times New Roman"/>
              </a:rPr>
              <a:t>Hunt,</a:t>
            </a:r>
            <a:r>
              <a:rPr sz="2000" b="1" spc="10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z="2000" b="1" spc="-5" dirty="0">
                <a:solidFill>
                  <a:schemeClr val="bg1"/>
                </a:solidFill>
                <a:latin typeface="Times New Roman"/>
                <a:cs typeface="Times New Roman"/>
              </a:rPr>
              <a:t>Ronald</a:t>
            </a:r>
            <a:r>
              <a:rPr sz="2000" b="1" spc="5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chemeClr val="bg1"/>
                </a:solidFill>
                <a:latin typeface="Times New Roman"/>
                <a:cs typeface="Times New Roman"/>
              </a:rPr>
              <a:t>L.</a:t>
            </a:r>
            <a:r>
              <a:rPr sz="2000" b="1" spc="10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chemeClr val="bg1"/>
                </a:solidFill>
                <a:latin typeface="Times New Roman"/>
                <a:cs typeface="Times New Roman"/>
              </a:rPr>
              <a:t>Lips </a:t>
            </a:r>
            <a:r>
              <a:rPr sz="2000" b="1" spc="-5" dirty="0">
                <a:solidFill>
                  <a:schemeClr val="bg1"/>
                </a:solidFill>
                <a:latin typeface="Times New Roman"/>
                <a:cs typeface="Times New Roman"/>
              </a:rPr>
              <a:t>man,</a:t>
            </a:r>
            <a:r>
              <a:rPr sz="2000" b="1" spc="10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z="2000" b="1" spc="-5" dirty="0">
                <a:solidFill>
                  <a:schemeClr val="bg1"/>
                </a:solidFill>
                <a:latin typeface="Times New Roman"/>
                <a:cs typeface="Times New Roman"/>
              </a:rPr>
              <a:t>Jonathan</a:t>
            </a:r>
            <a:r>
              <a:rPr sz="2000" b="1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z="2000" b="1" spc="-5" dirty="0">
                <a:solidFill>
                  <a:schemeClr val="bg1"/>
                </a:solidFill>
                <a:latin typeface="Times New Roman"/>
                <a:cs typeface="Times New Roman"/>
              </a:rPr>
              <a:t>M.</a:t>
            </a:r>
            <a:r>
              <a:rPr sz="2000" b="1" spc="10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z="2000" b="1" spc="-10" dirty="0">
                <a:solidFill>
                  <a:schemeClr val="bg1"/>
                </a:solidFill>
                <a:latin typeface="Times New Roman"/>
                <a:cs typeface="Times New Roman"/>
              </a:rPr>
              <a:t>Rosenberg</a:t>
            </a:r>
            <a:endParaRPr sz="2000" b="1" dirty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marL="323850" indent="-285750">
              <a:lnSpc>
                <a:spcPct val="100000"/>
              </a:lnSpc>
              <a:spcBef>
                <a:spcPts val="1310"/>
              </a:spcBef>
              <a:buClr>
                <a:srgbClr val="0ACFD8"/>
              </a:buClr>
              <a:buSzPct val="94444"/>
              <a:buFont typeface="Wingdings" panose="05000000000000000000" pitchFamily="2" charset="2"/>
              <a:buChar char="v"/>
              <a:tabLst>
                <a:tab pos="311150" algn="l"/>
              </a:tabLst>
            </a:pPr>
            <a:r>
              <a:rPr sz="2000" b="1" spc="-15" dirty="0">
                <a:solidFill>
                  <a:schemeClr val="bg1"/>
                </a:solidFill>
                <a:latin typeface="Times New Roman"/>
                <a:cs typeface="Times New Roman"/>
              </a:rPr>
              <a:t>Web-sites:</a:t>
            </a:r>
            <a:endParaRPr sz="2000" b="1" dirty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marL="323850" indent="-285750">
              <a:lnSpc>
                <a:spcPct val="100000"/>
              </a:lnSpc>
              <a:spcBef>
                <a:spcPts val="1310"/>
              </a:spcBef>
              <a:buClr>
                <a:srgbClr val="0ACFD8"/>
              </a:buClr>
              <a:buSzPct val="94444"/>
              <a:buFont typeface="Wingdings" panose="05000000000000000000" pitchFamily="2" charset="2"/>
              <a:buChar char="v"/>
              <a:tabLst>
                <a:tab pos="311150" algn="l"/>
              </a:tabLst>
            </a:pPr>
            <a:r>
              <a:rPr sz="2000" b="1" spc="-5" dirty="0">
                <a:solidFill>
                  <a:schemeClr val="bg1"/>
                </a:solidFill>
                <a:latin typeface="Times New Roman"/>
                <a:cs typeface="Times New Roman"/>
              </a:rPr>
              <a:t>[W1]:</a:t>
            </a:r>
            <a:r>
              <a:rPr sz="2000" b="1" spc="-10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en-US" sz="2000" b="1" spc="-10" dirty="0">
                <a:solidFill>
                  <a:schemeClr val="bg1"/>
                </a:solidFill>
                <a:latin typeface="Times New Roman"/>
                <a:cs typeface="Times New Roman"/>
              </a:rPr>
              <a:t>https://medium.com/@ageitgey/machine-learning-is-fun-part-3-deep-learning-and-convolutional-neural-networks-f40359318721</a:t>
            </a:r>
          </a:p>
          <a:p>
            <a:pPr marL="323850" indent="-285750">
              <a:lnSpc>
                <a:spcPct val="100000"/>
              </a:lnSpc>
              <a:spcBef>
                <a:spcPts val="1310"/>
              </a:spcBef>
              <a:buClr>
                <a:srgbClr val="0ACFD8"/>
              </a:buClr>
              <a:buSzPct val="94444"/>
              <a:buFont typeface="Wingdings" panose="05000000000000000000" pitchFamily="2" charset="2"/>
              <a:buChar char="v"/>
              <a:tabLst>
                <a:tab pos="311150" algn="l"/>
              </a:tabLst>
            </a:pPr>
            <a:r>
              <a:rPr sz="2000" b="1" spc="-5" dirty="0">
                <a:solidFill>
                  <a:schemeClr val="bg1"/>
                </a:solidFill>
                <a:latin typeface="Times New Roman"/>
                <a:cs typeface="Times New Roman"/>
              </a:rPr>
              <a:t>[W2]:</a:t>
            </a:r>
            <a:r>
              <a:rPr sz="2000" b="1" spc="-35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en-US" sz="2000" b="1" spc="-35" dirty="0">
                <a:solidFill>
                  <a:schemeClr val="bg1"/>
                </a:solidFill>
                <a:latin typeface="Times New Roman"/>
                <a:cs typeface="Times New Roman"/>
              </a:rPr>
              <a:t>https://medium.com/analytics-vidhya/haar-cascades-explained-38210e57970d</a:t>
            </a:r>
          </a:p>
          <a:p>
            <a:pPr marL="323850" marR="31750" indent="-285750">
              <a:lnSpc>
                <a:spcPct val="139800"/>
              </a:lnSpc>
              <a:spcBef>
                <a:spcPts val="450"/>
              </a:spcBef>
              <a:buClr>
                <a:srgbClr val="0ACFD8"/>
              </a:buClr>
              <a:buSzPct val="94444"/>
              <a:buFont typeface="Wingdings" panose="05000000000000000000" pitchFamily="2" charset="2"/>
              <a:buChar char="v"/>
              <a:tabLst>
                <a:tab pos="311150" algn="l"/>
              </a:tabLst>
            </a:pPr>
            <a:r>
              <a:rPr sz="2000" b="1" dirty="0">
                <a:solidFill>
                  <a:schemeClr val="bg1"/>
                </a:solidFill>
                <a:latin typeface="Times New Roman"/>
                <a:cs typeface="Times New Roman"/>
              </a:rPr>
              <a:t>[A] </a:t>
            </a:r>
            <a:r>
              <a:rPr sz="2000" b="1" spc="-15" dirty="0">
                <a:solidFill>
                  <a:schemeClr val="bg1"/>
                </a:solidFill>
                <a:latin typeface="Times New Roman"/>
                <a:cs typeface="Times New Roman"/>
              </a:rPr>
              <a:t>Wiskott,</a:t>
            </a:r>
            <a:r>
              <a:rPr sz="2000" b="1" spc="-10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z="2000" b="1" spc="-5" dirty="0">
                <a:solidFill>
                  <a:schemeClr val="bg1"/>
                </a:solidFill>
                <a:latin typeface="Times New Roman"/>
                <a:cs typeface="Times New Roman"/>
              </a:rPr>
              <a:t>et </a:t>
            </a:r>
            <a:r>
              <a:rPr sz="2000" b="1" dirty="0">
                <a:solidFill>
                  <a:schemeClr val="bg1"/>
                </a:solidFill>
                <a:latin typeface="Times New Roman"/>
                <a:cs typeface="Times New Roman"/>
              </a:rPr>
              <a:t>al. (1997) </a:t>
            </a:r>
            <a:r>
              <a:rPr sz="2000" b="1" spc="-5" dirty="0">
                <a:solidFill>
                  <a:schemeClr val="bg1"/>
                </a:solidFill>
                <a:latin typeface="Times New Roman"/>
                <a:cs typeface="Times New Roman"/>
              </a:rPr>
              <a:t>“Face recognization</a:t>
            </a:r>
            <a:r>
              <a:rPr sz="2000" b="1" dirty="0">
                <a:solidFill>
                  <a:schemeClr val="bg1"/>
                </a:solidFill>
                <a:latin typeface="Times New Roman"/>
                <a:cs typeface="Times New Roman"/>
              </a:rPr>
              <a:t> by</a:t>
            </a:r>
            <a:r>
              <a:rPr sz="2000" b="1" spc="5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z="2000" b="1" spc="-5" dirty="0">
                <a:solidFill>
                  <a:schemeClr val="bg1"/>
                </a:solidFill>
                <a:latin typeface="Times New Roman"/>
                <a:cs typeface="Times New Roman"/>
              </a:rPr>
              <a:t>elastic</a:t>
            </a:r>
            <a:r>
              <a:rPr sz="2000" b="1" dirty="0">
                <a:solidFill>
                  <a:schemeClr val="bg1"/>
                </a:solidFill>
                <a:latin typeface="Times New Roman"/>
                <a:cs typeface="Times New Roman"/>
              </a:rPr>
              <a:t> bunch graph </a:t>
            </a:r>
            <a:r>
              <a:rPr sz="2000" b="1" spc="-5" dirty="0">
                <a:solidFill>
                  <a:schemeClr val="bg1"/>
                </a:solidFill>
                <a:latin typeface="Times New Roman"/>
                <a:cs typeface="Times New Roman"/>
              </a:rPr>
              <a:t>matching.</a:t>
            </a:r>
            <a:r>
              <a:rPr sz="2000" b="1" dirty="0">
                <a:solidFill>
                  <a:schemeClr val="bg1"/>
                </a:solidFill>
                <a:latin typeface="Times New Roman"/>
                <a:cs typeface="Times New Roman"/>
              </a:rPr>
              <a:t> IEEE </a:t>
            </a:r>
            <a:r>
              <a:rPr sz="2000" b="1" spc="-185" dirty="0">
                <a:solidFill>
                  <a:schemeClr val="bg1"/>
                </a:solidFill>
                <a:latin typeface="Times New Roman"/>
                <a:cs typeface="Times New Roman"/>
              </a:rPr>
              <a:t>Trans. </a:t>
            </a:r>
            <a:r>
              <a:rPr sz="2000" b="1" spc="-180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z="2000" b="1" spc="-5" dirty="0">
                <a:solidFill>
                  <a:schemeClr val="bg1"/>
                </a:solidFill>
                <a:latin typeface="Times New Roman"/>
                <a:cs typeface="Times New Roman"/>
              </a:rPr>
              <a:t>Patt.</a:t>
            </a:r>
            <a:r>
              <a:rPr sz="2000" b="1" spc="-95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z="2000" b="1" spc="-5" dirty="0">
                <a:solidFill>
                  <a:schemeClr val="bg1"/>
                </a:solidFill>
                <a:latin typeface="Times New Roman"/>
                <a:cs typeface="Times New Roman"/>
              </a:rPr>
              <a:t>Anal.</a:t>
            </a:r>
            <a:r>
              <a:rPr sz="2000" b="1" spc="5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z="2000" b="1" spc="-5" dirty="0">
                <a:solidFill>
                  <a:schemeClr val="bg1"/>
                </a:solidFill>
                <a:latin typeface="Times New Roman"/>
                <a:cs typeface="Times New Roman"/>
              </a:rPr>
              <a:t>Mach.</a:t>
            </a:r>
            <a:r>
              <a:rPr sz="2000" b="1" spc="15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z="2000" b="1" spc="-5" dirty="0">
                <a:solidFill>
                  <a:schemeClr val="bg1"/>
                </a:solidFill>
                <a:latin typeface="Times New Roman"/>
                <a:cs typeface="Times New Roman"/>
              </a:rPr>
              <a:t>Intel.</a:t>
            </a:r>
            <a:r>
              <a:rPr sz="2000" b="1" spc="5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chemeClr val="bg1"/>
                </a:solidFill>
                <a:latin typeface="Times New Roman"/>
                <a:cs typeface="Times New Roman"/>
              </a:rPr>
              <a:t>19,</a:t>
            </a:r>
            <a:r>
              <a:rPr sz="2000" b="1" spc="5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chemeClr val="bg1"/>
                </a:solidFill>
                <a:latin typeface="Times New Roman"/>
                <a:cs typeface="Times New Roman"/>
              </a:rPr>
              <a:t>775-779.</a:t>
            </a:r>
          </a:p>
        </p:txBody>
      </p:sp>
    </p:spTree>
    <p:extLst>
      <p:ext uri="{BB962C8B-B14F-4D97-AF65-F5344CB8AC3E}">
        <p14:creationId xmlns:p14="http://schemas.microsoft.com/office/powerpoint/2010/main" val="2736799904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500"/>
                            </p:stCondLst>
                            <p:childTnLst>
                              <p:par>
                                <p:cTn id="2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500"/>
                            </p:stCondLst>
                            <p:childTnLst>
                              <p:par>
                                <p:cTn id="3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500"/>
                            </p:stCondLst>
                            <p:childTnLst>
                              <p:par>
                                <p:cTn id="3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6500"/>
                            </p:stCondLst>
                            <p:childTnLst>
                              <p:par>
                                <p:cTn id="4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45006D74-4F60-40C7-A918-BAF4497A49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0" y="-520591"/>
            <a:ext cx="12174900" cy="466725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2E542BFB-9E50-4D08-B969-7F76DB81AFC5}"/>
              </a:ext>
            </a:extLst>
          </p:cNvPr>
          <p:cNvSpPr/>
          <p:nvPr/>
        </p:nvSpPr>
        <p:spPr>
          <a:xfrm>
            <a:off x="-621981" y="41352"/>
            <a:ext cx="8125859" cy="14465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800" b="1" cap="none" spc="0" dirty="0">
                <a:ln w="38100">
                  <a:solidFill>
                    <a:schemeClr val="tx1"/>
                  </a:solidFill>
                  <a:prstDash val="solid"/>
                </a:ln>
                <a:noFill/>
                <a:effectLst/>
                <a:latin typeface="Showcard Gothic" panose="04020904020102020604" pitchFamily="82" charset="0"/>
                <a:cs typeface="Aharoni" panose="02010803020104030203" pitchFamily="2" charset="-79"/>
              </a:rPr>
              <a:t>QUESTION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1C611FEB-AE98-4CC4-BC72-6EA67C48FE08}"/>
              </a:ext>
            </a:extLst>
          </p:cNvPr>
          <p:cNvSpPr/>
          <p:nvPr/>
        </p:nvSpPr>
        <p:spPr>
          <a:xfrm>
            <a:off x="9115864" y="-173621"/>
            <a:ext cx="3164970" cy="212365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b="1" dirty="0">
                <a:ln w="38100">
                  <a:solidFill>
                    <a:schemeClr val="tx1"/>
                  </a:solidFill>
                </a:ln>
                <a:noFill/>
                <a:effectLst>
                  <a:reflection blurRad="6350" stA="53000" endA="300" endPos="35500" dir="5400000" sy="-90000" algn="bl" rotWithShape="0"/>
                </a:effectLst>
              </a:rPr>
              <a:t>GROUP  III</a:t>
            </a:r>
            <a:endParaRPr lang="en-US" sz="6600" b="1" cap="none" spc="0" dirty="0">
              <a:ln w="38100">
                <a:solidFill>
                  <a:schemeClr val="tx1"/>
                </a:solidFill>
              </a:ln>
              <a:noFill/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pic>
        <p:nvPicPr>
          <p:cNvPr id="1026" name="Picture 2" descr="Gir kater gatito GIF - Find on GIFER">
            <a:extLst>
              <a:ext uri="{FF2B5EF4-FFF2-40B4-BE49-F238E27FC236}">
                <a16:creationId xmlns="" xmlns:a16="http://schemas.microsoft.com/office/drawing/2014/main" id="{51BE8E87-95CC-4FD2-9B0D-E2DC57FB1FC4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550" y="1813034"/>
            <a:ext cx="12192000" cy="5171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Logo Trường Đại học Kinh tế Tài chính TP.HCM | Kinh tế, Tài chính, Kính">
            <a:extLst>
              <a:ext uri="{FF2B5EF4-FFF2-40B4-BE49-F238E27FC236}">
                <a16:creationId xmlns="" xmlns:a16="http://schemas.microsoft.com/office/drawing/2014/main" id="{442A4BE4-184A-4EB1-B670-97400A37E0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7594" y="2340574"/>
            <a:ext cx="1574157" cy="1574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4" descr="Ăn cà rốt có thể giảm nguy cơ ung thư da - Kênh y tế Việt Nam">
            <a:extLst>
              <a:ext uri="{FF2B5EF4-FFF2-40B4-BE49-F238E27FC236}">
                <a16:creationId xmlns="" xmlns:a16="http://schemas.microsoft.com/office/drawing/2014/main" id="{F64517D5-0566-4ABA-B44B-F5EBD5D10E3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617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6" name="Picture 4" descr="Chung tay cùng Chính phủ chống dịch">
            <a:extLst>
              <a:ext uri="{FF2B5EF4-FFF2-40B4-BE49-F238E27FC236}">
                <a16:creationId xmlns="" xmlns:a16="http://schemas.microsoft.com/office/drawing/2014/main" id="{4F11F145-9CC9-4413-A1B7-26B6CB4D84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0" name="Picture 8" descr="Vắc xin Astrazeneca Phòng Covid-19 - Bệnh Viện FV">
            <a:extLst>
              <a:ext uri="{FF2B5EF4-FFF2-40B4-BE49-F238E27FC236}">
                <a16:creationId xmlns="" xmlns:a16="http://schemas.microsoft.com/office/drawing/2014/main" id="{7B3624F2-ED5C-4A0B-8E93-323EAE2B04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01" b="100000" l="0" r="100000">
                        <a14:foregroundMark x1="32400" y1="36036" x2="38600" y2="44144"/>
                        <a14:foregroundMark x1="42400" y1="58859" x2="47800" y2="82583"/>
                        <a14:foregroundMark x1="51400" y1="57057" x2="56000" y2="69069"/>
                        <a14:foregroundMark x1="57000" y1="69670" x2="96000" y2="34234"/>
                        <a14:foregroundMark x1="81000" y1="39339" x2="96800" y2="5405"/>
                        <a14:foregroundMark x1="64000" y1="72372" x2="99200" y2="36637"/>
                        <a14:foregroundMark x1="65200" y1="1802" x2="41400" y2="24925"/>
                        <a14:foregroundMark x1="4800" y1="76276" x2="0" y2="83483"/>
                        <a14:foregroundMark x1="8600" y1="85285" x2="14200" y2="95495"/>
                        <a14:backgroundMark x1="600" y1="73874" x2="3600" y2="70871"/>
                        <a14:backgroundMark x1="3600" y1="70871" x2="8200" y2="77477"/>
                        <a14:backgroundMark x1="11200" y1="74474" x2="27000" y2="65165"/>
                        <a14:backgroundMark x1="27200" y1="63363" x2="24400" y2="47147"/>
                        <a14:backgroundMark x1="24800" y1="46847" x2="25000" y2="36637"/>
                        <a14:backgroundMark x1="25600" y1="37538" x2="32000" y2="33333"/>
                        <a14:backgroundMark x1="10200" y1="25225" x2="36200" y2="510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11243">
            <a:off x="1216706" y="4303226"/>
            <a:ext cx="2259330" cy="1504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2" name="Picture 10" descr="Cảnh giác thủ đoạn phát khẩu trang tẩm thuốc mê để chiếm đoạt tài sản">
            <a:extLst>
              <a:ext uri="{FF2B5EF4-FFF2-40B4-BE49-F238E27FC236}">
                <a16:creationId xmlns="" xmlns:a16="http://schemas.microsoft.com/office/drawing/2014/main" id="{96E74671-5AC9-4CD5-92A4-35134C061D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113" b="96104" l="6400" r="93400">
                        <a14:foregroundMark x1="21000" y1="64069" x2="23800" y2="80303"/>
                        <a14:foregroundMark x1="24200" y1="79437" x2="28800" y2="86147"/>
                        <a14:foregroundMark x1="29000" y1="86364" x2="33200" y2="92641"/>
                        <a14:foregroundMark x1="34000" y1="92857" x2="40600" y2="95671"/>
                        <a14:foregroundMark x1="41600" y1="94589" x2="58200" y2="91775"/>
                        <a14:foregroundMark x1="59200" y1="92208" x2="75000" y2="81602"/>
                        <a14:foregroundMark x1="74400" y1="81602" x2="67600" y2="63853"/>
                        <a14:foregroundMark x1="74400" y1="79437" x2="87200" y2="66017"/>
                        <a14:foregroundMark x1="87600" y1="65368" x2="90400" y2="60606"/>
                        <a14:foregroundMark x1="84800" y1="45671" x2="89800" y2="47835"/>
                        <a14:foregroundMark x1="89600" y1="48485" x2="91200" y2="6168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1951" y="1419795"/>
            <a:ext cx="3634741" cy="1400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2E542BFB-9E50-4D08-B969-7F76DB81AFC5}"/>
              </a:ext>
            </a:extLst>
          </p:cNvPr>
          <p:cNvSpPr/>
          <p:nvPr/>
        </p:nvSpPr>
        <p:spPr>
          <a:xfrm>
            <a:off x="2033070" y="2527791"/>
            <a:ext cx="8125859" cy="415498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8800" b="1" cap="none" spc="0" dirty="0">
                <a:ln w="57150">
                  <a:solidFill>
                    <a:schemeClr val="bg1"/>
                  </a:solidFill>
                  <a:prstDash val="solid"/>
                </a:ln>
                <a:effectLst/>
                <a:latin typeface="Showcard Gothic" panose="04020904020102020604" pitchFamily="82" charset="0"/>
                <a:cs typeface="Aharoni" panose="02010803020104030203" pitchFamily="2" charset="-79"/>
              </a:rPr>
              <a:t>THANK </a:t>
            </a:r>
          </a:p>
          <a:p>
            <a:pPr algn="ctr"/>
            <a:r>
              <a:rPr lang="en-US" sz="8800" b="1" cap="none" spc="0" dirty="0">
                <a:ln w="57150">
                  <a:solidFill>
                    <a:schemeClr val="bg1"/>
                  </a:solidFill>
                  <a:prstDash val="solid"/>
                </a:ln>
                <a:effectLst/>
                <a:latin typeface="Showcard Gothic" panose="04020904020102020604" pitchFamily="82" charset="0"/>
                <a:cs typeface="Aharoni" panose="02010803020104030203" pitchFamily="2" charset="-79"/>
              </a:rPr>
              <a:t>FOF </a:t>
            </a:r>
          </a:p>
          <a:p>
            <a:pPr algn="r"/>
            <a:r>
              <a:rPr lang="en-US" sz="8800" b="1" dirty="0">
                <a:ln w="57150">
                  <a:solidFill>
                    <a:schemeClr val="bg1"/>
                  </a:solidFill>
                  <a:prstDash val="solid"/>
                </a:ln>
                <a:latin typeface="Showcard Gothic" panose="04020904020102020604" pitchFamily="82" charset="0"/>
                <a:cs typeface="Aharoni" panose="02010803020104030203" pitchFamily="2" charset="-79"/>
              </a:rPr>
              <a:t>LISTENNING</a:t>
            </a:r>
            <a:endParaRPr lang="en-US" sz="8800" b="1" cap="none" spc="0" dirty="0">
              <a:ln w="57150">
                <a:solidFill>
                  <a:schemeClr val="bg1"/>
                </a:solidFill>
                <a:prstDash val="solid"/>
              </a:ln>
              <a:effectLst/>
              <a:latin typeface="Showcard Gothic" panose="04020904020102020604" pitchFamily="82" charset="0"/>
              <a:cs typeface="Aharoni" panose="02010803020104030203" pitchFamily="2" charset="-79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1C611FEB-AE98-4CC4-BC72-6EA67C48FE08}"/>
              </a:ext>
            </a:extLst>
          </p:cNvPr>
          <p:cNvSpPr/>
          <p:nvPr/>
        </p:nvSpPr>
        <p:spPr>
          <a:xfrm>
            <a:off x="-600795" y="1419795"/>
            <a:ext cx="4623110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b="1" dirty="0">
                <a:ln w="0">
                  <a:solidFill>
                    <a:schemeClr val="bg1"/>
                  </a:solidFill>
                </a:ln>
                <a:effectLst>
                  <a:reflection blurRad="6350" stA="53000" endA="300" endPos="35500" dir="5400000" sy="-90000" algn="bl" rotWithShape="0"/>
                </a:effectLst>
              </a:rPr>
              <a:t>GROUP </a:t>
            </a:r>
            <a:r>
              <a:rPr lang="en-US" sz="6600" b="1" cap="none" spc="0" dirty="0">
                <a:ln w="0">
                  <a:solidFill>
                    <a:schemeClr val="bg1"/>
                  </a:solidFill>
                </a:ln>
                <a:effectLst>
                  <a:reflection blurRad="6350" stA="53000" endA="300" endPos="35500" dir="5400000" sy="-90000" algn="bl" rotWithShape="0"/>
                </a:effectLst>
              </a:rPr>
              <a:t>3</a:t>
            </a:r>
          </a:p>
        </p:txBody>
      </p:sp>
      <p:pic>
        <p:nvPicPr>
          <p:cNvPr id="4" name="Picture 2" descr="Logo Trường Đại học Kinh tế Tài chính TP.HCM | Kinh tế, Tài chính, Kính">
            <a:extLst>
              <a:ext uri="{FF2B5EF4-FFF2-40B4-BE49-F238E27FC236}">
                <a16:creationId xmlns="" xmlns:a16="http://schemas.microsoft.com/office/drawing/2014/main" id="{442A4BE4-184A-4EB1-B670-97400A37E0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595" y="187039"/>
            <a:ext cx="1574157" cy="1574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3258659"/>
      </p:ext>
    </p:extLst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autoRev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220000">
                                      <p:cBhvr>
                                        <p:cTn id="6" dur="2000" fill="hold"/>
                                        <p:tgtEl>
                                          <p:spTgt spid="133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Rot by="2220000">
                                      <p:cBhvr>
                                        <p:cTn id="8" dur="2000" fill="hold"/>
                                        <p:tgtEl>
                                          <p:spTgt spid="133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34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10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11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2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3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4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34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16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17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8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9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20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" presetID="34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22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23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24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25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26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Face technology background backgrounds image_picture free download  400082172_lovepik.com">
            <a:extLst>
              <a:ext uri="{FF2B5EF4-FFF2-40B4-BE49-F238E27FC236}">
                <a16:creationId xmlns="" xmlns:a16="http://schemas.microsoft.com/office/drawing/2014/main" id="{7BA327D0-6548-47A5-8B78-0A79BF981B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Logo Trường Đại học Kinh tế Tài chính TP.HCM | Kinh tế, Tài chính, Kính">
            <a:extLst>
              <a:ext uri="{FF2B5EF4-FFF2-40B4-BE49-F238E27FC236}">
                <a16:creationId xmlns="" xmlns:a16="http://schemas.microsoft.com/office/drawing/2014/main" id="{18B4704D-1439-4A0A-BFED-C7999F57F6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173621"/>
            <a:ext cx="1574157" cy="1574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ED0B0D28-84C5-4753-BEA3-B8A80D6B998F}"/>
              </a:ext>
            </a:extLst>
          </p:cNvPr>
          <p:cNvSpPr/>
          <p:nvPr/>
        </p:nvSpPr>
        <p:spPr>
          <a:xfrm>
            <a:off x="3098873" y="-150470"/>
            <a:ext cx="5662127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9600" b="1" dirty="0">
                <a:ln w="57150">
                  <a:solidFill>
                    <a:srgbClr val="FFFF00"/>
                  </a:solidFill>
                  <a:prstDash val="solid"/>
                </a:ln>
                <a:solidFill>
                  <a:srgbClr val="FF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CONTENT</a:t>
            </a:r>
            <a:endParaRPr lang="en-US" sz="9600" b="1" cap="none" spc="0" dirty="0">
              <a:ln w="57150">
                <a:solidFill>
                  <a:srgbClr val="FFFF00"/>
                </a:solidFill>
                <a:prstDash val="solid"/>
              </a:ln>
              <a:solidFill>
                <a:srgbClr val="FF0000"/>
              </a:solidFill>
              <a:effectLst/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F720D3F8-EB70-489C-8CA3-AA7C2413343C}"/>
              </a:ext>
            </a:extLst>
          </p:cNvPr>
          <p:cNvSpPr/>
          <p:nvPr/>
        </p:nvSpPr>
        <p:spPr>
          <a:xfrm>
            <a:off x="8768304" y="20736"/>
            <a:ext cx="280525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0"/>
                <a:solidFill>
                  <a:srgbClr val="FFC000"/>
                </a:solidFill>
                <a:effectLst>
                  <a:reflection blurRad="6350" stA="53000" endA="300" endPos="35500" dir="5400000" sy="-90000" algn="bl" rotWithShape="0"/>
                </a:effectLst>
              </a:rPr>
              <a:t>GROUP 3</a:t>
            </a:r>
            <a:endParaRPr lang="en-US" sz="5400" b="1" cap="none" spc="0" dirty="0">
              <a:ln w="0"/>
              <a:solidFill>
                <a:srgbClr val="FFC000"/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666A384F-845B-452D-BAF3-3BD47556D17E}"/>
              </a:ext>
            </a:extLst>
          </p:cNvPr>
          <p:cNvSpPr/>
          <p:nvPr/>
        </p:nvSpPr>
        <p:spPr>
          <a:xfrm>
            <a:off x="1837678" y="1802167"/>
            <a:ext cx="9713439" cy="4563122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527050" indent="-514350">
              <a:lnSpc>
                <a:spcPct val="100000"/>
              </a:lnSpc>
              <a:spcBef>
                <a:spcPts val="700"/>
              </a:spcBef>
              <a:buClr>
                <a:srgbClr val="0ACFD8"/>
              </a:buClr>
              <a:buSzPct val="93750"/>
              <a:buAutoNum type="arabicPeriod"/>
              <a:tabLst>
                <a:tab pos="526415" algn="l"/>
                <a:tab pos="527050" algn="l"/>
              </a:tabLst>
            </a:pPr>
            <a:r>
              <a:rPr lang="en-US" sz="2400" b="1" spc="-10" dirty="0">
                <a:latin typeface="Segoe UI Black" panose="020B0A02040204020203" pitchFamily="34" charset="0"/>
                <a:ea typeface="Segoe UI Black" panose="020B0A02040204020203" pitchFamily="34" charset="0"/>
                <a:cs typeface="Times New Roman"/>
              </a:rPr>
              <a:t>Introduction</a:t>
            </a:r>
            <a:endParaRPr lang="en-US" sz="2400" b="1" dirty="0">
              <a:latin typeface="Segoe UI Black" panose="020B0A02040204020203" pitchFamily="34" charset="0"/>
              <a:ea typeface="Segoe UI Black" panose="020B0A02040204020203" pitchFamily="34" charset="0"/>
              <a:cs typeface="Times New Roman"/>
            </a:endParaRPr>
          </a:p>
          <a:p>
            <a:pPr marL="527050" indent="-514350">
              <a:lnSpc>
                <a:spcPct val="100000"/>
              </a:lnSpc>
              <a:spcBef>
                <a:spcPts val="600"/>
              </a:spcBef>
              <a:buClr>
                <a:srgbClr val="0ACFD8"/>
              </a:buClr>
              <a:buSzPct val="93750"/>
              <a:buAutoNum type="arabicPeriod"/>
              <a:tabLst>
                <a:tab pos="526415" algn="l"/>
                <a:tab pos="527050" algn="l"/>
              </a:tabLst>
            </a:pPr>
            <a:r>
              <a:rPr lang="en-US" sz="2400" b="1" spc="-5" dirty="0" smtClean="0">
                <a:latin typeface="Segoe UI Black" panose="020B0A02040204020203" pitchFamily="34" charset="0"/>
                <a:ea typeface="Segoe UI Black" panose="020B0A02040204020203" pitchFamily="34" charset="0"/>
                <a:cs typeface="Times New Roman"/>
              </a:rPr>
              <a:t>Segmentation</a:t>
            </a:r>
            <a:r>
              <a:rPr lang="en-US" sz="2400" b="1" spc="-25" dirty="0" smtClean="0">
                <a:latin typeface="Segoe UI Black" panose="020B0A02040204020203" pitchFamily="34" charset="0"/>
                <a:ea typeface="Segoe UI Black" panose="020B0A02040204020203" pitchFamily="34" charset="0"/>
                <a:cs typeface="Times New Roman"/>
              </a:rPr>
              <a:t> </a:t>
            </a:r>
            <a:r>
              <a:rPr lang="en-US" sz="2400" b="1" spc="-5" dirty="0">
                <a:latin typeface="Segoe UI Black" panose="020B0A02040204020203" pitchFamily="34" charset="0"/>
                <a:ea typeface="Segoe UI Black" panose="020B0A02040204020203" pitchFamily="34" charset="0"/>
                <a:cs typeface="Times New Roman"/>
              </a:rPr>
              <a:t>Methods</a:t>
            </a:r>
            <a:endParaRPr lang="en-US" sz="2400" b="1" dirty="0">
              <a:latin typeface="Segoe UI Black" panose="020B0A02040204020203" pitchFamily="34" charset="0"/>
              <a:ea typeface="Segoe UI Black" panose="020B0A02040204020203" pitchFamily="34" charset="0"/>
              <a:cs typeface="Times New Roman"/>
            </a:endParaRPr>
          </a:p>
          <a:p>
            <a:pPr marL="527050" indent="-514350">
              <a:lnSpc>
                <a:spcPct val="100000"/>
              </a:lnSpc>
              <a:spcBef>
                <a:spcPts val="600"/>
              </a:spcBef>
              <a:buClr>
                <a:srgbClr val="0ACFD8"/>
              </a:buClr>
              <a:buSzPct val="93750"/>
              <a:buAutoNum type="arabicPeriod"/>
              <a:tabLst>
                <a:tab pos="526415" algn="l"/>
                <a:tab pos="527050" algn="l"/>
              </a:tabLst>
            </a:pPr>
            <a:r>
              <a:rPr lang="en-US" sz="2400" b="1" spc="-5" dirty="0">
                <a:latin typeface="Segoe UI Black" panose="020B0A02040204020203" pitchFamily="34" charset="0"/>
                <a:ea typeface="Segoe UI Black" panose="020B0A02040204020203" pitchFamily="34" charset="0"/>
                <a:cs typeface="Times New Roman"/>
              </a:rPr>
              <a:t>Face Detection using </a:t>
            </a:r>
            <a:r>
              <a:rPr lang="en-US" sz="2400" b="1" spc="-5" dirty="0" err="1">
                <a:latin typeface="Segoe UI Black" panose="020B0A02040204020203" pitchFamily="34" charset="0"/>
                <a:ea typeface="Segoe UI Black" panose="020B0A02040204020203" pitchFamily="34" charset="0"/>
                <a:cs typeface="Times New Roman"/>
              </a:rPr>
              <a:t>Haar</a:t>
            </a:r>
            <a:r>
              <a:rPr lang="en-US" sz="2400" b="1" spc="-5" dirty="0">
                <a:latin typeface="Segoe UI Black" panose="020B0A02040204020203" pitchFamily="34" charset="0"/>
                <a:ea typeface="Segoe UI Black" panose="020B0A02040204020203" pitchFamily="34" charset="0"/>
                <a:cs typeface="Times New Roman"/>
              </a:rPr>
              <a:t> cascades</a:t>
            </a:r>
          </a:p>
          <a:p>
            <a:pPr marL="527050" indent="-514350">
              <a:lnSpc>
                <a:spcPct val="100000"/>
              </a:lnSpc>
              <a:spcBef>
                <a:spcPts val="600"/>
              </a:spcBef>
              <a:buClr>
                <a:srgbClr val="0ACFD8"/>
              </a:buClr>
              <a:buSzPct val="93750"/>
              <a:buAutoNum type="arabicPeriod"/>
              <a:tabLst>
                <a:tab pos="526415" algn="l"/>
                <a:tab pos="527050" algn="l"/>
              </a:tabLst>
            </a:pPr>
            <a:r>
              <a:rPr lang="en-US" sz="2400" b="1" spc="-5" dirty="0">
                <a:latin typeface="Segoe UI Black" panose="020B0A02040204020203" pitchFamily="34" charset="0"/>
                <a:ea typeface="Segoe UI Black" panose="020B0A02040204020203" pitchFamily="34" charset="0"/>
                <a:cs typeface="Times New Roman"/>
              </a:rPr>
              <a:t>Human</a:t>
            </a:r>
            <a:r>
              <a:rPr lang="en-US" sz="2400" b="1" spc="-10" dirty="0">
                <a:latin typeface="Segoe UI Black" panose="020B0A02040204020203" pitchFamily="34" charset="0"/>
                <a:ea typeface="Segoe UI Black" panose="020B0A02040204020203" pitchFamily="34" charset="0"/>
                <a:cs typeface="Times New Roman"/>
              </a:rPr>
              <a:t> </a:t>
            </a:r>
            <a:r>
              <a:rPr lang="en-US" sz="2400" b="1" dirty="0">
                <a:latin typeface="Segoe UI Black" panose="020B0A02040204020203" pitchFamily="34" charset="0"/>
                <a:ea typeface="Segoe UI Black" panose="020B0A02040204020203" pitchFamily="34" charset="0"/>
                <a:cs typeface="Times New Roman"/>
              </a:rPr>
              <a:t>Skin</a:t>
            </a:r>
            <a:r>
              <a:rPr lang="en-US" sz="2400" b="1" spc="-10" dirty="0">
                <a:latin typeface="Segoe UI Black" panose="020B0A02040204020203" pitchFamily="34" charset="0"/>
                <a:ea typeface="Segoe UI Black" panose="020B0A02040204020203" pitchFamily="34" charset="0"/>
                <a:cs typeface="Times New Roman"/>
              </a:rPr>
              <a:t> </a:t>
            </a:r>
            <a:r>
              <a:rPr lang="en-US" sz="2400" b="1" spc="-5" dirty="0">
                <a:latin typeface="Segoe UI Black" panose="020B0A02040204020203" pitchFamily="34" charset="0"/>
                <a:ea typeface="Segoe UI Black" panose="020B0A02040204020203" pitchFamily="34" charset="0"/>
                <a:cs typeface="Times New Roman"/>
              </a:rPr>
              <a:t>Color</a:t>
            </a:r>
            <a:r>
              <a:rPr lang="en-US" sz="2400" b="1" spc="-45" dirty="0">
                <a:latin typeface="Segoe UI Black" panose="020B0A02040204020203" pitchFamily="34" charset="0"/>
                <a:ea typeface="Segoe UI Black" panose="020B0A02040204020203" pitchFamily="34" charset="0"/>
                <a:cs typeface="Times New Roman"/>
              </a:rPr>
              <a:t> </a:t>
            </a:r>
            <a:r>
              <a:rPr lang="en-US" sz="2400" b="1" spc="-5" dirty="0">
                <a:latin typeface="Segoe UI Black" panose="020B0A02040204020203" pitchFamily="34" charset="0"/>
                <a:ea typeface="Segoe UI Black" panose="020B0A02040204020203" pitchFamily="34" charset="0"/>
                <a:cs typeface="Times New Roman"/>
              </a:rPr>
              <a:t>Based</a:t>
            </a:r>
            <a:r>
              <a:rPr lang="en-US" sz="2400" b="1" spc="-10" dirty="0">
                <a:latin typeface="Segoe UI Black" panose="020B0A02040204020203" pitchFamily="34" charset="0"/>
                <a:ea typeface="Segoe UI Black" panose="020B0A02040204020203" pitchFamily="34" charset="0"/>
                <a:cs typeface="Times New Roman"/>
              </a:rPr>
              <a:t> </a:t>
            </a:r>
            <a:r>
              <a:rPr lang="en-US" sz="2400" b="1" spc="-5" dirty="0">
                <a:latin typeface="Segoe UI Black" panose="020B0A02040204020203" pitchFamily="34" charset="0"/>
                <a:ea typeface="Segoe UI Black" panose="020B0A02040204020203" pitchFamily="34" charset="0"/>
                <a:cs typeface="Times New Roman"/>
              </a:rPr>
              <a:t>Face</a:t>
            </a:r>
            <a:r>
              <a:rPr lang="en-US" sz="2400" b="1" dirty="0">
                <a:latin typeface="Segoe UI Black" panose="020B0A02040204020203" pitchFamily="34" charset="0"/>
                <a:ea typeface="Segoe UI Black" panose="020B0A02040204020203" pitchFamily="34" charset="0"/>
                <a:cs typeface="Times New Roman"/>
              </a:rPr>
              <a:t> </a:t>
            </a:r>
            <a:r>
              <a:rPr lang="en-US" sz="2400" b="1" spc="-5" dirty="0" smtClean="0">
                <a:latin typeface="Segoe UI Black" panose="020B0A02040204020203" pitchFamily="34" charset="0"/>
                <a:ea typeface="Segoe UI Black" panose="020B0A02040204020203" pitchFamily="34" charset="0"/>
                <a:cs typeface="Times New Roman"/>
              </a:rPr>
              <a:t>Detection</a:t>
            </a:r>
          </a:p>
          <a:p>
            <a:pPr marL="527050" indent="-514350">
              <a:lnSpc>
                <a:spcPct val="100000"/>
              </a:lnSpc>
              <a:spcBef>
                <a:spcPts val="600"/>
              </a:spcBef>
              <a:buClr>
                <a:srgbClr val="0ACFD8"/>
              </a:buClr>
              <a:buSzPct val="93750"/>
              <a:buAutoNum type="arabicPeriod"/>
              <a:tabLst>
                <a:tab pos="526415" algn="l"/>
                <a:tab pos="527050" algn="l"/>
              </a:tabLst>
            </a:pPr>
            <a:r>
              <a:rPr lang="en-US" sz="2400" b="1" spc="-5" dirty="0" smtClean="0">
                <a:latin typeface="Segoe UI Black" panose="020B0A02040204020203" pitchFamily="34" charset="0"/>
                <a:ea typeface="Segoe UI Black" panose="020B0A02040204020203" pitchFamily="34" charset="0"/>
                <a:cs typeface="Times New Roman"/>
              </a:rPr>
              <a:t>Face Recognition</a:t>
            </a:r>
            <a:endParaRPr lang="en-US" sz="2400" b="1" dirty="0">
              <a:latin typeface="Segoe UI Black" panose="020B0A02040204020203" pitchFamily="34" charset="0"/>
              <a:ea typeface="Segoe UI Black" panose="020B0A02040204020203" pitchFamily="34" charset="0"/>
              <a:cs typeface="Times New Roman"/>
            </a:endParaRPr>
          </a:p>
          <a:p>
            <a:pPr marL="527050" indent="-514350">
              <a:lnSpc>
                <a:spcPct val="100000"/>
              </a:lnSpc>
              <a:spcBef>
                <a:spcPts val="600"/>
              </a:spcBef>
              <a:buClr>
                <a:srgbClr val="0ACFD8"/>
              </a:buClr>
              <a:buSzPct val="93750"/>
              <a:buAutoNum type="arabicPeriod"/>
              <a:tabLst>
                <a:tab pos="526415" algn="l"/>
                <a:tab pos="527050" algn="l"/>
              </a:tabLst>
            </a:pPr>
            <a:r>
              <a:rPr lang="en-US" sz="2400" b="1" spc="-5" dirty="0">
                <a:latin typeface="Segoe UI Black" panose="020B0A02040204020203" pitchFamily="34" charset="0"/>
                <a:ea typeface="Segoe UI Black" panose="020B0A02040204020203" pitchFamily="34" charset="0"/>
                <a:cs typeface="Times New Roman"/>
              </a:rPr>
              <a:t>Conclusions</a:t>
            </a:r>
            <a:endParaRPr lang="en-US" sz="2400" b="1" dirty="0">
              <a:latin typeface="Segoe UI Black" panose="020B0A02040204020203" pitchFamily="34" charset="0"/>
              <a:ea typeface="Segoe UI Black" panose="020B0A02040204020203" pitchFamily="34" charset="0"/>
              <a:cs typeface="Times New Roman"/>
            </a:endParaRPr>
          </a:p>
          <a:p>
            <a:pPr marL="527050" indent="-514350">
              <a:lnSpc>
                <a:spcPct val="100000"/>
              </a:lnSpc>
              <a:spcBef>
                <a:spcPts val="600"/>
              </a:spcBef>
              <a:buClr>
                <a:srgbClr val="0ACFD8"/>
              </a:buClr>
              <a:buSzPct val="93750"/>
              <a:buAutoNum type="arabicPeriod"/>
              <a:tabLst>
                <a:tab pos="526415" algn="l"/>
                <a:tab pos="527050" algn="l"/>
              </a:tabLst>
            </a:pPr>
            <a:r>
              <a:rPr lang="en-US" sz="2400" b="1" spc="-10" dirty="0">
                <a:latin typeface="Segoe UI Black" panose="020B0A02040204020203" pitchFamily="34" charset="0"/>
                <a:ea typeface="Segoe UI Black" panose="020B0A02040204020203" pitchFamily="34" charset="0"/>
                <a:cs typeface="Times New Roman"/>
              </a:rPr>
              <a:t>References</a:t>
            </a:r>
            <a:endParaRPr lang="en-US" sz="2400" b="1" dirty="0">
              <a:latin typeface="Segoe UI Black" panose="020B0A02040204020203" pitchFamily="34" charset="0"/>
              <a:ea typeface="Segoe UI Black" panose="020B0A02040204020203" pitchFamily="34" charset="0"/>
              <a:cs typeface="Times New Roman"/>
            </a:endParaRP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037278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Artificial Intelligence Judges Your Face: This Is How Facial Recognition  Works">
            <a:extLst>
              <a:ext uri="{FF2B5EF4-FFF2-40B4-BE49-F238E27FC236}">
                <a16:creationId xmlns="" xmlns:a16="http://schemas.microsoft.com/office/drawing/2014/main" id="{A2C7F2F6-BA69-4632-AFD9-AEA47E3217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736"/>
            <a:ext cx="12192000" cy="6816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7479E24D-016B-4287-8AED-2218F56E8A07}"/>
              </a:ext>
            </a:extLst>
          </p:cNvPr>
          <p:cNvSpPr/>
          <p:nvPr/>
        </p:nvSpPr>
        <p:spPr>
          <a:xfrm>
            <a:off x="8768304" y="20736"/>
            <a:ext cx="280525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0"/>
                <a:solidFill>
                  <a:srgbClr val="FFC000"/>
                </a:solidFill>
                <a:effectLst>
                  <a:reflection blurRad="6350" stA="53000" endA="300" endPos="35500" dir="5400000" sy="-90000" algn="bl" rotWithShape="0"/>
                </a:effectLst>
              </a:rPr>
              <a:t>GROUP 3</a:t>
            </a:r>
            <a:endParaRPr lang="en-US" sz="5400" b="1" cap="none" spc="0" dirty="0">
              <a:ln w="0"/>
              <a:solidFill>
                <a:srgbClr val="FFC000"/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pic>
        <p:nvPicPr>
          <p:cNvPr id="4" name="Picture 2" descr="Logo Trường Đại học Kinh tế Tài chính TP.HCM | Kinh tế, Tài chính, Kính">
            <a:extLst>
              <a:ext uri="{FF2B5EF4-FFF2-40B4-BE49-F238E27FC236}">
                <a16:creationId xmlns="" xmlns:a16="http://schemas.microsoft.com/office/drawing/2014/main" id="{8955F2E0-81CE-4142-99EA-2D862BD65E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173621"/>
            <a:ext cx="1574157" cy="1574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559604DE-3438-4B5C-86A7-68D864F828A8}"/>
              </a:ext>
            </a:extLst>
          </p:cNvPr>
          <p:cNvSpPr/>
          <p:nvPr/>
        </p:nvSpPr>
        <p:spPr>
          <a:xfrm>
            <a:off x="147202" y="1395605"/>
            <a:ext cx="11807731" cy="525426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336550" indent="-285750">
              <a:lnSpc>
                <a:spcPct val="100000"/>
              </a:lnSpc>
              <a:spcBef>
                <a:spcPts val="100"/>
              </a:spcBef>
              <a:buClr>
                <a:srgbClr val="0ACFD8"/>
              </a:buClr>
              <a:buSzPct val="94444"/>
              <a:buFont typeface="Wingdings" panose="05000000000000000000" pitchFamily="2" charset="2"/>
              <a:buChar char="Ø"/>
              <a:tabLst>
                <a:tab pos="323850" algn="l"/>
              </a:tabLst>
            </a:pPr>
            <a:r>
              <a:rPr lang="en-US" sz="2400" b="1" spc="-5" dirty="0">
                <a:solidFill>
                  <a:schemeClr val="tx1"/>
                </a:solidFill>
                <a:latin typeface="Times New Roman"/>
                <a:cs typeface="Times New Roman"/>
              </a:rPr>
              <a:t>Face</a:t>
            </a:r>
            <a:r>
              <a:rPr lang="en-US" sz="2400" b="1" spc="5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US" sz="2400" b="1" dirty="0">
                <a:solidFill>
                  <a:schemeClr val="tx1"/>
                </a:solidFill>
                <a:latin typeface="Times New Roman"/>
                <a:cs typeface="Times New Roman"/>
              </a:rPr>
              <a:t>detection</a:t>
            </a:r>
            <a:r>
              <a:rPr lang="en-US" sz="2400" b="1" spc="5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US" sz="2400" b="1" dirty="0">
                <a:solidFill>
                  <a:schemeClr val="tx1"/>
                </a:solidFill>
                <a:latin typeface="Times New Roman"/>
                <a:cs typeface="Times New Roman"/>
              </a:rPr>
              <a:t>is</a:t>
            </a:r>
            <a:r>
              <a:rPr lang="en-US" sz="2400" b="1" spc="-5" dirty="0">
                <a:solidFill>
                  <a:schemeClr val="tx1"/>
                </a:solidFill>
                <a:latin typeface="Times New Roman"/>
                <a:cs typeface="Times New Roman"/>
              </a:rPr>
              <a:t> the</a:t>
            </a:r>
            <a:r>
              <a:rPr lang="en-US" sz="2400" b="1" spc="10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US" sz="2400" b="1" dirty="0">
                <a:solidFill>
                  <a:schemeClr val="tx1"/>
                </a:solidFill>
                <a:latin typeface="Times New Roman"/>
                <a:cs typeface="Times New Roman"/>
              </a:rPr>
              <a:t>process of</a:t>
            </a:r>
            <a:r>
              <a:rPr lang="en-US" sz="2400" b="1" spc="5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US" sz="2400" b="1" spc="-5" dirty="0">
                <a:solidFill>
                  <a:schemeClr val="tx1"/>
                </a:solidFill>
                <a:latin typeface="Times New Roman"/>
                <a:cs typeface="Times New Roman"/>
              </a:rPr>
              <a:t>locating</a:t>
            </a:r>
            <a:r>
              <a:rPr lang="en-US" sz="2400" b="1" spc="10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US" sz="2400" b="1" spc="-5" dirty="0">
                <a:solidFill>
                  <a:schemeClr val="tx1"/>
                </a:solidFill>
                <a:latin typeface="Times New Roman"/>
                <a:cs typeface="Times New Roman"/>
              </a:rPr>
              <a:t>human</a:t>
            </a:r>
            <a:r>
              <a:rPr lang="en-US" sz="2400" b="1" dirty="0">
                <a:solidFill>
                  <a:schemeClr val="tx1"/>
                </a:solidFill>
                <a:latin typeface="Times New Roman"/>
                <a:cs typeface="Times New Roman"/>
              </a:rPr>
              <a:t> faces</a:t>
            </a:r>
            <a:r>
              <a:rPr lang="en-US" sz="2400" b="1" spc="10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US" sz="2400" b="1" spc="-5" dirty="0">
                <a:solidFill>
                  <a:schemeClr val="tx1"/>
                </a:solidFill>
                <a:latin typeface="Times New Roman"/>
                <a:cs typeface="Times New Roman"/>
              </a:rPr>
              <a:t>in</a:t>
            </a:r>
            <a:r>
              <a:rPr lang="en-US" sz="2400" b="1" spc="10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US" sz="2400" b="1" spc="-5" dirty="0">
                <a:solidFill>
                  <a:schemeClr val="tx1"/>
                </a:solidFill>
                <a:latin typeface="Times New Roman"/>
                <a:cs typeface="Times New Roman"/>
              </a:rPr>
              <a:t>still</a:t>
            </a:r>
            <a:r>
              <a:rPr lang="en-US" sz="2400" b="1" spc="25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US" sz="2400" b="1" spc="-5" dirty="0">
                <a:solidFill>
                  <a:schemeClr val="tx1"/>
                </a:solidFill>
                <a:latin typeface="Times New Roman"/>
                <a:cs typeface="Times New Roman"/>
              </a:rPr>
              <a:t>photographs</a:t>
            </a:r>
            <a:r>
              <a:rPr lang="en-US" sz="2400" b="1" spc="459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US" sz="2400" b="1" spc="-5" dirty="0">
                <a:solidFill>
                  <a:schemeClr val="tx1"/>
                </a:solidFill>
                <a:latin typeface="Times New Roman"/>
                <a:cs typeface="Times New Roman"/>
              </a:rPr>
              <a:t>and</a:t>
            </a:r>
            <a:r>
              <a:rPr lang="en-US" sz="2400" b="1" spc="5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US" sz="2400" b="1" spc="-5" dirty="0">
                <a:solidFill>
                  <a:schemeClr val="tx1"/>
                </a:solidFill>
                <a:latin typeface="Times New Roman"/>
                <a:cs typeface="Times New Roman"/>
              </a:rPr>
              <a:t>videos.</a:t>
            </a:r>
            <a:endParaRPr lang="en-US" sz="2400" b="1" dirty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marL="336550" indent="-285750">
              <a:lnSpc>
                <a:spcPct val="100000"/>
              </a:lnSpc>
              <a:spcBef>
                <a:spcPts val="1530"/>
              </a:spcBef>
              <a:buClr>
                <a:srgbClr val="0ACFD8"/>
              </a:buClr>
              <a:buSzPct val="94444"/>
              <a:buFont typeface="Wingdings" panose="05000000000000000000" pitchFamily="2" charset="2"/>
              <a:buChar char="Ø"/>
              <a:tabLst>
                <a:tab pos="323850" algn="l"/>
              </a:tabLst>
            </a:pPr>
            <a:r>
              <a:rPr lang="en-US" sz="2400" b="1" spc="-5" dirty="0">
                <a:solidFill>
                  <a:schemeClr val="tx1"/>
                </a:solidFill>
                <a:latin typeface="Times New Roman"/>
                <a:cs typeface="Times New Roman"/>
              </a:rPr>
              <a:t>Face</a:t>
            </a:r>
            <a:r>
              <a:rPr lang="en-US" sz="2400" b="1" spc="5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US" sz="2400" b="1" dirty="0">
                <a:solidFill>
                  <a:schemeClr val="tx1"/>
                </a:solidFill>
                <a:latin typeface="Times New Roman"/>
                <a:cs typeface="Times New Roman"/>
              </a:rPr>
              <a:t>detection is</a:t>
            </a:r>
            <a:r>
              <a:rPr lang="en-US" sz="2400" b="1" spc="-5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US" sz="2400" b="1" dirty="0">
                <a:solidFill>
                  <a:schemeClr val="tx1"/>
                </a:solidFill>
                <a:latin typeface="Times New Roman"/>
                <a:cs typeface="Times New Roman"/>
              </a:rPr>
              <a:t>a</a:t>
            </a:r>
            <a:r>
              <a:rPr lang="en-US" sz="2400" b="1" spc="5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US" sz="2400" b="1" dirty="0">
                <a:solidFill>
                  <a:schemeClr val="tx1"/>
                </a:solidFill>
                <a:latin typeface="Times New Roman"/>
                <a:cs typeface="Times New Roman"/>
              </a:rPr>
              <a:t>one</a:t>
            </a:r>
            <a:r>
              <a:rPr lang="en-US" sz="2400" b="1" spc="10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US" sz="2400" b="1" dirty="0">
                <a:solidFill>
                  <a:schemeClr val="tx1"/>
                </a:solidFill>
                <a:latin typeface="Times New Roman"/>
                <a:cs typeface="Times New Roman"/>
              </a:rPr>
              <a:t>kind</a:t>
            </a:r>
            <a:r>
              <a:rPr lang="en-US" sz="2400" b="1" spc="5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US" sz="2400" b="1" dirty="0">
                <a:solidFill>
                  <a:schemeClr val="tx1"/>
                </a:solidFill>
                <a:latin typeface="Times New Roman"/>
                <a:cs typeface="Times New Roman"/>
              </a:rPr>
              <a:t>of </a:t>
            </a:r>
            <a:r>
              <a:rPr lang="en-US" sz="2400" b="1" spc="-5" dirty="0">
                <a:solidFill>
                  <a:schemeClr val="tx1"/>
                </a:solidFill>
                <a:latin typeface="Times New Roman"/>
                <a:cs typeface="Times New Roman"/>
              </a:rPr>
              <a:t>special</a:t>
            </a:r>
            <a:r>
              <a:rPr lang="en-US" sz="2400" b="1" spc="5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US" sz="2400" b="1" spc="-5" dirty="0">
                <a:solidFill>
                  <a:schemeClr val="tx1"/>
                </a:solidFill>
                <a:latin typeface="Times New Roman"/>
                <a:cs typeface="Times New Roman"/>
              </a:rPr>
              <a:t>application</a:t>
            </a:r>
            <a:r>
              <a:rPr lang="en-US" sz="2400" b="1" spc="10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US" sz="2400" b="1" dirty="0">
                <a:solidFill>
                  <a:schemeClr val="tx1"/>
                </a:solidFill>
                <a:latin typeface="Times New Roman"/>
                <a:cs typeface="Times New Roman"/>
              </a:rPr>
              <a:t>of</a:t>
            </a:r>
            <a:r>
              <a:rPr lang="en-US" sz="2400" b="1" spc="5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US" sz="2400" b="1" spc="-5" dirty="0">
                <a:solidFill>
                  <a:schemeClr val="tx1"/>
                </a:solidFill>
                <a:latin typeface="Times New Roman"/>
                <a:cs typeface="Times New Roman"/>
              </a:rPr>
              <a:t>image</a:t>
            </a:r>
            <a:r>
              <a:rPr lang="en-US" sz="2400" b="1" spc="5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US" sz="2400" b="1" spc="-5" dirty="0">
                <a:solidFill>
                  <a:schemeClr val="tx1"/>
                </a:solidFill>
                <a:latin typeface="Times New Roman"/>
                <a:cs typeface="Times New Roman"/>
              </a:rPr>
              <a:t>segmentation.</a:t>
            </a:r>
            <a:endParaRPr lang="en-US" sz="2400" b="1" dirty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marL="336550" marR="43180" indent="-285750">
              <a:lnSpc>
                <a:spcPct val="150000"/>
              </a:lnSpc>
              <a:spcBef>
                <a:spcPts val="450"/>
              </a:spcBef>
              <a:buClr>
                <a:srgbClr val="0ACFD8"/>
              </a:buClr>
              <a:buSzPct val="94444"/>
              <a:buFont typeface="Wingdings" panose="05000000000000000000" pitchFamily="2" charset="2"/>
              <a:buChar char="Ø"/>
              <a:tabLst>
                <a:tab pos="323850" algn="l"/>
              </a:tabLst>
            </a:pPr>
            <a:r>
              <a:rPr lang="en-US" sz="2400" b="1" spc="-5" dirty="0">
                <a:solidFill>
                  <a:schemeClr val="tx1"/>
                </a:solidFill>
                <a:latin typeface="Times New Roman"/>
                <a:cs typeface="Times New Roman"/>
              </a:rPr>
              <a:t>Here,</a:t>
            </a:r>
            <a:r>
              <a:rPr lang="en-US" sz="2400" b="1" spc="25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US" sz="2400" b="1" spc="-5" dirty="0">
                <a:solidFill>
                  <a:schemeClr val="tx1"/>
                </a:solidFill>
                <a:latin typeface="Times New Roman"/>
                <a:cs typeface="Times New Roman"/>
              </a:rPr>
              <a:t>we</a:t>
            </a:r>
            <a:r>
              <a:rPr lang="en-US" sz="2400" b="1" spc="20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US" sz="2400" b="1" dirty="0">
                <a:solidFill>
                  <a:schemeClr val="tx1"/>
                </a:solidFill>
                <a:latin typeface="Times New Roman"/>
                <a:cs typeface="Times New Roman"/>
              </a:rPr>
              <a:t>have</a:t>
            </a:r>
            <a:r>
              <a:rPr lang="en-US" sz="2400" b="1" spc="15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US" sz="2400" b="1" spc="-5" dirty="0">
                <a:solidFill>
                  <a:schemeClr val="tx1"/>
                </a:solidFill>
                <a:latin typeface="Times New Roman"/>
                <a:cs typeface="Times New Roman"/>
              </a:rPr>
              <a:t>to</a:t>
            </a:r>
            <a:r>
              <a:rPr lang="en-US" sz="2400" b="1" spc="20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US" sz="2400" b="1" spc="-5" dirty="0">
                <a:solidFill>
                  <a:schemeClr val="tx1"/>
                </a:solidFill>
                <a:latin typeface="Times New Roman"/>
                <a:cs typeface="Times New Roman"/>
              </a:rPr>
              <a:t>segment</a:t>
            </a:r>
            <a:r>
              <a:rPr lang="en-US" sz="2400" b="1" spc="15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US" sz="2400" b="1" spc="-5" dirty="0">
                <a:solidFill>
                  <a:schemeClr val="tx1"/>
                </a:solidFill>
                <a:latin typeface="Times New Roman"/>
                <a:cs typeface="Times New Roman"/>
              </a:rPr>
              <a:t>the</a:t>
            </a:r>
            <a:r>
              <a:rPr lang="en-US" sz="2400" b="1" spc="20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US" sz="2400" b="1" spc="-5" dirty="0">
                <a:solidFill>
                  <a:schemeClr val="tx1"/>
                </a:solidFill>
                <a:latin typeface="Times New Roman"/>
                <a:cs typeface="Times New Roman"/>
              </a:rPr>
              <a:t>image</a:t>
            </a:r>
            <a:r>
              <a:rPr lang="en-US" sz="2400" b="1" spc="20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US" sz="2400" b="1" dirty="0">
                <a:solidFill>
                  <a:schemeClr val="tx1"/>
                </a:solidFill>
                <a:latin typeface="Times New Roman"/>
                <a:cs typeface="Times New Roman"/>
              </a:rPr>
              <a:t>or</a:t>
            </a:r>
            <a:r>
              <a:rPr lang="en-US" sz="2400" b="1" spc="15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US" sz="2400" b="1" dirty="0">
                <a:solidFill>
                  <a:schemeClr val="tx1"/>
                </a:solidFill>
                <a:latin typeface="Times New Roman"/>
                <a:cs typeface="Times New Roman"/>
              </a:rPr>
              <a:t>video</a:t>
            </a:r>
            <a:r>
              <a:rPr lang="en-US" sz="2400" b="1" spc="20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US" sz="2400" b="1" spc="-5" dirty="0">
                <a:solidFill>
                  <a:schemeClr val="tx1"/>
                </a:solidFill>
                <a:latin typeface="Times New Roman"/>
                <a:cs typeface="Times New Roman"/>
              </a:rPr>
              <a:t>frame</a:t>
            </a:r>
            <a:r>
              <a:rPr lang="en-US" sz="2400" b="1" spc="15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US" sz="2400" b="1" dirty="0">
                <a:solidFill>
                  <a:schemeClr val="tx1"/>
                </a:solidFill>
                <a:latin typeface="Times New Roman"/>
                <a:cs typeface="Times New Roman"/>
              </a:rPr>
              <a:t>and</a:t>
            </a:r>
            <a:r>
              <a:rPr lang="en-US" sz="2400" b="1" spc="20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US" sz="2400" b="1" spc="-5" dirty="0">
                <a:solidFill>
                  <a:schemeClr val="tx1"/>
                </a:solidFill>
                <a:latin typeface="Times New Roman"/>
                <a:cs typeface="Times New Roman"/>
              </a:rPr>
              <a:t>then</a:t>
            </a:r>
            <a:r>
              <a:rPr lang="en-US" sz="2400" b="1" spc="20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US" sz="2400" b="1" dirty="0">
                <a:solidFill>
                  <a:schemeClr val="tx1"/>
                </a:solidFill>
                <a:latin typeface="Times New Roman"/>
                <a:cs typeface="Times New Roman"/>
              </a:rPr>
              <a:t>have</a:t>
            </a:r>
            <a:r>
              <a:rPr lang="en-US" sz="2400" b="1" spc="10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US" sz="2400" b="1" spc="-5" dirty="0">
                <a:solidFill>
                  <a:schemeClr val="tx1"/>
                </a:solidFill>
                <a:latin typeface="Times New Roman"/>
                <a:cs typeface="Times New Roman"/>
              </a:rPr>
              <a:t>to</a:t>
            </a:r>
            <a:r>
              <a:rPr lang="en-US" sz="2400" b="1" spc="20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US" sz="2400" b="1" spc="-5" dirty="0">
                <a:solidFill>
                  <a:schemeClr val="tx1"/>
                </a:solidFill>
                <a:latin typeface="Times New Roman"/>
                <a:cs typeface="Times New Roman"/>
              </a:rPr>
              <a:t>identify</a:t>
            </a:r>
            <a:r>
              <a:rPr lang="en-US" sz="2400" b="1" spc="45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US" sz="2400" b="1" spc="-5" dirty="0">
                <a:solidFill>
                  <a:schemeClr val="tx1"/>
                </a:solidFill>
                <a:latin typeface="Times New Roman"/>
                <a:cs typeface="Times New Roman"/>
              </a:rPr>
              <a:t>the</a:t>
            </a:r>
            <a:r>
              <a:rPr lang="en-US" sz="2400" b="1" spc="20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US" sz="2400" b="1" spc="-5" dirty="0">
                <a:solidFill>
                  <a:schemeClr val="tx1"/>
                </a:solidFill>
                <a:latin typeface="Times New Roman"/>
                <a:cs typeface="Times New Roman"/>
              </a:rPr>
              <a:t>segment</a:t>
            </a:r>
            <a:r>
              <a:rPr lang="en-US" sz="2400" b="1" spc="20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US" sz="2400" b="1" spc="-530" dirty="0">
                <a:solidFill>
                  <a:schemeClr val="tx1"/>
                </a:solidFill>
                <a:latin typeface="Times New Roman"/>
                <a:cs typeface="Times New Roman"/>
              </a:rPr>
              <a:t>or </a:t>
            </a:r>
            <a:r>
              <a:rPr lang="en-US" sz="2400" b="1" spc="-434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US" sz="2400" b="1" dirty="0">
                <a:solidFill>
                  <a:schemeClr val="tx1"/>
                </a:solidFill>
                <a:latin typeface="Times New Roman"/>
                <a:cs typeface="Times New Roman"/>
              </a:rPr>
              <a:t>region</a:t>
            </a:r>
            <a:r>
              <a:rPr lang="en-US" sz="2400" b="1" spc="-5" dirty="0">
                <a:solidFill>
                  <a:schemeClr val="tx1"/>
                </a:solidFill>
                <a:latin typeface="Times New Roman"/>
                <a:cs typeface="Times New Roman"/>
              </a:rPr>
              <a:t> which</a:t>
            </a:r>
            <a:r>
              <a:rPr lang="en-US" sz="2400" b="1" dirty="0">
                <a:solidFill>
                  <a:schemeClr val="tx1"/>
                </a:solidFill>
                <a:latin typeface="Times New Roman"/>
                <a:cs typeface="Times New Roman"/>
              </a:rPr>
              <a:t> contains a</a:t>
            </a:r>
            <a:r>
              <a:rPr lang="en-US" sz="2400" b="1" spc="5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US" sz="2400" b="1" spc="-5" dirty="0">
                <a:solidFill>
                  <a:schemeClr val="tx1"/>
                </a:solidFill>
                <a:latin typeface="Times New Roman"/>
                <a:cs typeface="Times New Roman"/>
              </a:rPr>
              <a:t>human</a:t>
            </a:r>
            <a:r>
              <a:rPr lang="en-US" sz="2400" b="1" dirty="0">
                <a:solidFill>
                  <a:schemeClr val="tx1"/>
                </a:solidFill>
                <a:latin typeface="Times New Roman"/>
                <a:cs typeface="Times New Roman"/>
              </a:rPr>
              <a:t> face.</a:t>
            </a:r>
          </a:p>
          <a:p>
            <a:pPr marL="336550" marR="43180" indent="-285750">
              <a:lnSpc>
                <a:spcPct val="150000"/>
              </a:lnSpc>
              <a:spcBef>
                <a:spcPts val="450"/>
              </a:spcBef>
              <a:buClr>
                <a:srgbClr val="0ACFD8"/>
              </a:buClr>
              <a:buSzPct val="94444"/>
              <a:buFont typeface="Wingdings" panose="05000000000000000000" pitchFamily="2" charset="2"/>
              <a:buChar char="Ø"/>
              <a:tabLst>
                <a:tab pos="323850" algn="l"/>
              </a:tabLst>
            </a:pPr>
            <a:r>
              <a:rPr lang="en-US" sz="2400" b="1" spc="-5" dirty="0">
                <a:solidFill>
                  <a:schemeClr val="tx1"/>
                </a:solidFill>
                <a:latin typeface="Times New Roman"/>
                <a:cs typeface="Times New Roman"/>
              </a:rPr>
              <a:t>Face</a:t>
            </a:r>
            <a:r>
              <a:rPr lang="en-US" sz="2400" b="1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US" sz="2400" b="1" spc="-5" dirty="0">
                <a:solidFill>
                  <a:schemeClr val="tx1"/>
                </a:solidFill>
                <a:latin typeface="Times New Roman"/>
                <a:cs typeface="Times New Roman"/>
              </a:rPr>
              <a:t>detection is </a:t>
            </a:r>
            <a:r>
              <a:rPr lang="en-US" sz="2400" b="1" dirty="0">
                <a:solidFill>
                  <a:schemeClr val="tx1"/>
                </a:solidFill>
                <a:latin typeface="Times New Roman"/>
                <a:cs typeface="Times New Roman"/>
              </a:rPr>
              <a:t>a </a:t>
            </a:r>
            <a:r>
              <a:rPr lang="en-US" sz="2400" b="1" spc="-5" dirty="0">
                <a:solidFill>
                  <a:schemeClr val="tx1"/>
                </a:solidFill>
                <a:latin typeface="Times New Roman"/>
                <a:cs typeface="Times New Roman"/>
              </a:rPr>
              <a:t>necessary</a:t>
            </a:r>
            <a:r>
              <a:rPr lang="en-US" sz="2400" b="1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US" sz="2400" b="1" spc="-5" dirty="0">
                <a:solidFill>
                  <a:schemeClr val="tx1"/>
                </a:solidFill>
                <a:latin typeface="Times New Roman"/>
                <a:cs typeface="Times New Roman"/>
              </a:rPr>
              <a:t>preprocessing step for</a:t>
            </a:r>
            <a:r>
              <a:rPr lang="en-US" sz="2400" b="1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US" sz="2400" b="1" spc="-5" dirty="0">
                <a:solidFill>
                  <a:schemeClr val="tx1"/>
                </a:solidFill>
                <a:latin typeface="Times New Roman"/>
                <a:cs typeface="Times New Roman"/>
              </a:rPr>
              <a:t>any</a:t>
            </a:r>
            <a:r>
              <a:rPr lang="en-US" sz="2400" b="1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US" sz="2400" b="1" spc="-5" dirty="0">
                <a:solidFill>
                  <a:schemeClr val="tx1"/>
                </a:solidFill>
                <a:latin typeface="Times New Roman"/>
                <a:cs typeface="Times New Roman"/>
              </a:rPr>
              <a:t>automatic face</a:t>
            </a:r>
            <a:r>
              <a:rPr lang="en-US" sz="2400" b="1" dirty="0">
                <a:solidFill>
                  <a:schemeClr val="tx1"/>
                </a:solidFill>
                <a:latin typeface="Times New Roman"/>
                <a:cs typeface="Times New Roman"/>
              </a:rPr>
              <a:t> recognition or </a:t>
            </a:r>
            <a:r>
              <a:rPr lang="en-US" sz="2400" b="1" spc="-254" dirty="0">
                <a:solidFill>
                  <a:schemeClr val="tx1"/>
                </a:solidFill>
                <a:latin typeface="Times New Roman"/>
                <a:cs typeface="Times New Roman"/>
              </a:rPr>
              <a:t>face </a:t>
            </a:r>
            <a:r>
              <a:rPr lang="en-US" sz="2400" b="1" spc="-250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US" sz="2400" b="1" spc="-5" dirty="0">
                <a:solidFill>
                  <a:schemeClr val="tx1"/>
                </a:solidFill>
                <a:latin typeface="Times New Roman"/>
                <a:cs typeface="Times New Roman"/>
              </a:rPr>
              <a:t>expression</a:t>
            </a:r>
            <a:r>
              <a:rPr lang="en-US" sz="2400" b="1" dirty="0">
                <a:solidFill>
                  <a:schemeClr val="tx1"/>
                </a:solidFill>
                <a:latin typeface="Times New Roman"/>
                <a:cs typeface="Times New Roman"/>
              </a:rPr>
              <a:t> analyzer</a:t>
            </a:r>
            <a:r>
              <a:rPr lang="en-US" sz="2400" b="1" spc="5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US" sz="2400" b="1" spc="-5" smtClean="0">
                <a:solidFill>
                  <a:schemeClr val="tx1"/>
                </a:solidFill>
                <a:latin typeface="Times New Roman"/>
                <a:cs typeface="Times New Roman"/>
              </a:rPr>
              <a:t>system.</a:t>
            </a:r>
            <a:endParaRPr lang="en-US" sz="2400" b="1" spc="-5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A28E2650-EF68-42E3-8B43-4F9FFBFA4272}"/>
              </a:ext>
            </a:extLst>
          </p:cNvPr>
          <p:cNvSpPr/>
          <p:nvPr/>
        </p:nvSpPr>
        <p:spPr>
          <a:xfrm>
            <a:off x="2614493" y="105625"/>
            <a:ext cx="5913798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000" b="1" dirty="0">
                <a:ln w="57150">
                  <a:solidFill>
                    <a:srgbClr val="FFFF00"/>
                  </a:solidFill>
                  <a:prstDash val="solid"/>
                </a:ln>
                <a:solidFill>
                  <a:srgbClr val="FF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INTRODUCTION</a:t>
            </a:r>
            <a:endParaRPr lang="en-US" sz="6000" b="1" cap="none" spc="0" dirty="0">
              <a:ln w="57150">
                <a:solidFill>
                  <a:srgbClr val="FFFF00"/>
                </a:solidFill>
                <a:prstDash val="solid"/>
              </a:ln>
              <a:solidFill>
                <a:srgbClr val="FF0000"/>
              </a:solidFill>
              <a:effectLst/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203884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1000"/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31571983-FE27-4A7A-922A-8273E357D033}"/>
              </a:ext>
            </a:extLst>
          </p:cNvPr>
          <p:cNvSpPr/>
          <p:nvPr/>
        </p:nvSpPr>
        <p:spPr>
          <a:xfrm>
            <a:off x="-1" y="0"/>
            <a:ext cx="12192000" cy="2528089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2" descr="Logo Trường Đại học Kinh tế Tài chính TP.HCM | Kinh tế, Tài chính, Kính">
            <a:extLst>
              <a:ext uri="{FF2B5EF4-FFF2-40B4-BE49-F238E27FC236}">
                <a16:creationId xmlns="" xmlns:a16="http://schemas.microsoft.com/office/drawing/2014/main" id="{2BD80A33-78DF-442E-9C56-D147D85FAB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173621"/>
            <a:ext cx="1574157" cy="1574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4F9E065E-733A-4AC3-BAC1-2DE5962B9D92}"/>
              </a:ext>
            </a:extLst>
          </p:cNvPr>
          <p:cNvSpPr/>
          <p:nvPr/>
        </p:nvSpPr>
        <p:spPr>
          <a:xfrm>
            <a:off x="1065154" y="-173621"/>
            <a:ext cx="9586279" cy="304698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9600" b="1" dirty="0">
                <a:ln w="57150">
                  <a:solidFill>
                    <a:schemeClr val="tx1"/>
                  </a:solidFill>
                  <a:prstDash val="solid"/>
                </a:ln>
                <a:solidFill>
                  <a:srgbClr val="00FF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IMAGE</a:t>
            </a:r>
          </a:p>
          <a:p>
            <a:pPr algn="ctr"/>
            <a:r>
              <a:rPr lang="en-US" sz="9600" b="1" dirty="0">
                <a:ln w="57150">
                  <a:solidFill>
                    <a:schemeClr val="tx1"/>
                  </a:solidFill>
                  <a:prstDash val="solid"/>
                </a:ln>
                <a:solidFill>
                  <a:srgbClr val="00FF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SEGMENTATION</a:t>
            </a:r>
            <a:endParaRPr lang="en-US" sz="9600" b="1" cap="none" spc="0" dirty="0">
              <a:ln w="57150">
                <a:solidFill>
                  <a:schemeClr val="tx1"/>
                </a:solidFill>
                <a:prstDash val="solid"/>
              </a:ln>
              <a:solidFill>
                <a:srgbClr val="00FF00"/>
              </a:solidFill>
              <a:effectLst/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7610B404-5C3D-40AA-AB13-FA094BD53A55}"/>
              </a:ext>
            </a:extLst>
          </p:cNvPr>
          <p:cNvSpPr/>
          <p:nvPr/>
        </p:nvSpPr>
        <p:spPr>
          <a:xfrm>
            <a:off x="8768304" y="20736"/>
            <a:ext cx="280525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0"/>
                <a:solidFill>
                  <a:srgbClr val="00B0F0"/>
                </a:solidFill>
                <a:effectLst>
                  <a:reflection blurRad="6350" stA="53000" endA="300" endPos="35500" dir="5400000" sy="-90000" algn="bl" rotWithShape="0"/>
                </a:effectLst>
              </a:rPr>
              <a:t>GROUP 3</a:t>
            </a:r>
            <a:endParaRPr lang="en-US" sz="5400" b="1" cap="none" spc="0" dirty="0">
              <a:ln w="0"/>
              <a:solidFill>
                <a:srgbClr val="00B0F0"/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="" xmlns:a16="http://schemas.microsoft.com/office/drawing/2014/main" id="{31ECFCD7-884D-40BB-92ED-C421235221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615"/>
          <a:stretch/>
        </p:blipFill>
        <p:spPr bwMode="auto">
          <a:xfrm>
            <a:off x="0" y="2528089"/>
            <a:ext cx="12192000" cy="4329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="" xmlns:a16="http://schemas.microsoft.com/office/drawing/2014/main" id="{C2A1B732-2B66-49CE-8CDC-D85983702F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9615"/>
          <a:stretch/>
        </p:blipFill>
        <p:spPr bwMode="auto">
          <a:xfrm>
            <a:off x="0" y="2528088"/>
            <a:ext cx="12192000" cy="4329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E1D1E079-E876-4ABF-92CB-1FD4E423EE78}"/>
              </a:ext>
            </a:extLst>
          </p:cNvPr>
          <p:cNvSpPr/>
          <p:nvPr/>
        </p:nvSpPr>
        <p:spPr>
          <a:xfrm>
            <a:off x="0" y="2548823"/>
            <a:ext cx="12192000" cy="428843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355600" marR="5080" indent="-342900" algn="just">
              <a:lnSpc>
                <a:spcPct val="15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000" b="1" spc="-5" dirty="0">
                <a:ln w="3175">
                  <a:solidFill>
                    <a:srgbClr val="92D050"/>
                  </a:solidFill>
                  <a:prstDash val="sysDot"/>
                </a:ln>
                <a:solidFill>
                  <a:srgbClr val="00FF00"/>
                </a:solidFill>
                <a:latin typeface="Times New Roman"/>
                <a:cs typeface="Times New Roman"/>
              </a:rPr>
              <a:t>An image may </a:t>
            </a:r>
            <a:r>
              <a:rPr lang="en-US" sz="2000" b="1" dirty="0">
                <a:ln w="3175">
                  <a:solidFill>
                    <a:srgbClr val="92D050"/>
                  </a:solidFill>
                  <a:prstDash val="sysDot"/>
                </a:ln>
                <a:solidFill>
                  <a:srgbClr val="00FF00"/>
                </a:solidFill>
                <a:latin typeface="Times New Roman"/>
                <a:cs typeface="Times New Roman"/>
              </a:rPr>
              <a:t>be defined as a </a:t>
            </a:r>
            <a:r>
              <a:rPr lang="en-US" sz="2000" b="1" spc="-5" dirty="0">
                <a:ln w="3175">
                  <a:solidFill>
                    <a:srgbClr val="92D050"/>
                  </a:solidFill>
                  <a:prstDash val="sysDot"/>
                </a:ln>
                <a:solidFill>
                  <a:srgbClr val="00FF00"/>
                </a:solidFill>
                <a:latin typeface="Times New Roman"/>
                <a:cs typeface="Times New Roman"/>
              </a:rPr>
              <a:t>two dimensional function, </a:t>
            </a:r>
            <a:r>
              <a:rPr lang="en-US" sz="2000" b="1" dirty="0">
                <a:ln w="3175">
                  <a:solidFill>
                    <a:srgbClr val="92D050"/>
                  </a:solidFill>
                  <a:prstDash val="sysDot"/>
                </a:ln>
                <a:solidFill>
                  <a:srgbClr val="00FF00"/>
                </a:solidFill>
                <a:latin typeface="Times New Roman"/>
                <a:cs typeface="Times New Roman"/>
              </a:rPr>
              <a:t>f (x, </a:t>
            </a:r>
            <a:r>
              <a:rPr lang="en-US" sz="2000" b="1" spc="5" dirty="0">
                <a:ln w="3175">
                  <a:solidFill>
                    <a:srgbClr val="92D050"/>
                  </a:solidFill>
                  <a:prstDash val="sysDot"/>
                </a:ln>
                <a:solidFill>
                  <a:srgbClr val="00FF00"/>
                </a:solidFill>
                <a:latin typeface="Times New Roman"/>
                <a:cs typeface="Times New Roman"/>
              </a:rPr>
              <a:t>y), </a:t>
            </a:r>
            <a:r>
              <a:rPr lang="en-US" sz="2000" b="1" spc="-5" dirty="0">
                <a:ln w="3175">
                  <a:solidFill>
                    <a:srgbClr val="92D050"/>
                  </a:solidFill>
                  <a:prstDash val="sysDot"/>
                </a:ln>
                <a:solidFill>
                  <a:srgbClr val="00FF00"/>
                </a:solidFill>
                <a:latin typeface="Times New Roman"/>
                <a:cs typeface="Times New Roman"/>
              </a:rPr>
              <a:t>where </a:t>
            </a:r>
            <a:r>
              <a:rPr lang="en-US" sz="2000" b="1" dirty="0">
                <a:ln w="3175">
                  <a:solidFill>
                    <a:srgbClr val="92D050"/>
                  </a:solidFill>
                  <a:prstDash val="sysDot"/>
                </a:ln>
                <a:solidFill>
                  <a:srgbClr val="00FF00"/>
                </a:solidFill>
                <a:latin typeface="Times New Roman"/>
                <a:cs typeface="Times New Roman"/>
              </a:rPr>
              <a:t>x </a:t>
            </a:r>
            <a:r>
              <a:rPr lang="en-US" sz="2000" b="1" spc="-5" dirty="0">
                <a:ln w="3175">
                  <a:solidFill>
                    <a:srgbClr val="92D050"/>
                  </a:solidFill>
                  <a:prstDash val="sysDot"/>
                </a:ln>
                <a:solidFill>
                  <a:srgbClr val="00FF00"/>
                </a:solidFill>
                <a:latin typeface="Times New Roman"/>
                <a:cs typeface="Times New Roman"/>
              </a:rPr>
              <a:t>and </a:t>
            </a:r>
            <a:r>
              <a:rPr lang="en-US" sz="2000" b="1" dirty="0">
                <a:ln w="3175">
                  <a:solidFill>
                    <a:srgbClr val="92D050"/>
                  </a:solidFill>
                  <a:prstDash val="sysDot"/>
                </a:ln>
                <a:solidFill>
                  <a:srgbClr val="00FF00"/>
                </a:solidFill>
                <a:latin typeface="Times New Roman"/>
                <a:cs typeface="Times New Roman"/>
              </a:rPr>
              <a:t>y </a:t>
            </a:r>
            <a:r>
              <a:rPr lang="en-US" sz="2000" b="1" spc="-5" dirty="0">
                <a:ln w="3175">
                  <a:solidFill>
                    <a:srgbClr val="92D050"/>
                  </a:solidFill>
                  <a:prstDash val="sysDot"/>
                </a:ln>
                <a:solidFill>
                  <a:srgbClr val="00FF00"/>
                </a:solidFill>
                <a:latin typeface="Times New Roman"/>
                <a:cs typeface="Times New Roman"/>
              </a:rPr>
              <a:t>are </a:t>
            </a:r>
            <a:r>
              <a:rPr lang="en-US" sz="2000" b="1" dirty="0">
                <a:ln w="3175">
                  <a:solidFill>
                    <a:srgbClr val="92D050"/>
                  </a:solidFill>
                  <a:prstDash val="sysDot"/>
                </a:ln>
                <a:solidFill>
                  <a:srgbClr val="00FF00"/>
                </a:solidFill>
                <a:latin typeface="Times New Roman"/>
                <a:cs typeface="Times New Roman"/>
              </a:rPr>
              <a:t> </a:t>
            </a:r>
            <a:r>
              <a:rPr lang="en-US" sz="2000" b="1" spc="-5" dirty="0">
                <a:ln w="3175">
                  <a:solidFill>
                    <a:srgbClr val="92D050"/>
                  </a:solidFill>
                  <a:prstDash val="sysDot"/>
                </a:ln>
                <a:solidFill>
                  <a:srgbClr val="00FF00"/>
                </a:solidFill>
                <a:latin typeface="Times New Roman"/>
                <a:cs typeface="Times New Roman"/>
              </a:rPr>
              <a:t>spatial (plane) </a:t>
            </a:r>
            <a:r>
              <a:rPr lang="en-US" sz="2000" b="1" dirty="0">
                <a:ln w="3175">
                  <a:solidFill>
                    <a:srgbClr val="92D050"/>
                  </a:solidFill>
                  <a:prstDash val="sysDot"/>
                </a:ln>
                <a:solidFill>
                  <a:srgbClr val="00FF00"/>
                </a:solidFill>
                <a:latin typeface="Times New Roman"/>
                <a:cs typeface="Times New Roman"/>
              </a:rPr>
              <a:t>coordinates, and </a:t>
            </a:r>
            <a:r>
              <a:rPr lang="en-US" sz="2000" b="1" spc="-5" dirty="0">
                <a:ln w="3175">
                  <a:solidFill>
                    <a:srgbClr val="92D050"/>
                  </a:solidFill>
                  <a:prstDash val="sysDot"/>
                </a:ln>
                <a:solidFill>
                  <a:srgbClr val="00FF00"/>
                </a:solidFill>
                <a:latin typeface="Times New Roman"/>
                <a:cs typeface="Times New Roman"/>
              </a:rPr>
              <a:t>the amplitude </a:t>
            </a:r>
            <a:r>
              <a:rPr lang="en-US" sz="2000" b="1" dirty="0">
                <a:ln w="3175">
                  <a:solidFill>
                    <a:srgbClr val="92D050"/>
                  </a:solidFill>
                  <a:prstDash val="sysDot"/>
                </a:ln>
                <a:solidFill>
                  <a:srgbClr val="00FF00"/>
                </a:solidFill>
                <a:latin typeface="Times New Roman"/>
                <a:cs typeface="Times New Roman"/>
              </a:rPr>
              <a:t>of f at any pair of </a:t>
            </a:r>
            <a:r>
              <a:rPr lang="en-US" sz="2000" b="1" spc="-5" dirty="0">
                <a:ln w="3175">
                  <a:solidFill>
                    <a:srgbClr val="92D050"/>
                  </a:solidFill>
                  <a:prstDash val="sysDot"/>
                </a:ln>
                <a:solidFill>
                  <a:srgbClr val="00FF00"/>
                </a:solidFill>
                <a:latin typeface="Times New Roman"/>
                <a:cs typeface="Times New Roman"/>
              </a:rPr>
              <a:t>coordinates </a:t>
            </a:r>
            <a:r>
              <a:rPr lang="en-US" sz="2000" b="1" dirty="0">
                <a:ln w="3175">
                  <a:solidFill>
                    <a:srgbClr val="92D050"/>
                  </a:solidFill>
                  <a:prstDash val="sysDot"/>
                </a:ln>
                <a:solidFill>
                  <a:srgbClr val="00FF00"/>
                </a:solidFill>
                <a:latin typeface="Times New Roman"/>
                <a:cs typeface="Times New Roman"/>
              </a:rPr>
              <a:t>(x, </a:t>
            </a:r>
            <a:r>
              <a:rPr lang="en-US" sz="2000" b="1" spc="10" dirty="0">
                <a:ln w="3175">
                  <a:solidFill>
                    <a:srgbClr val="92D050"/>
                  </a:solidFill>
                  <a:prstDash val="sysDot"/>
                </a:ln>
                <a:solidFill>
                  <a:srgbClr val="00FF00"/>
                </a:solidFill>
                <a:latin typeface="Times New Roman"/>
                <a:cs typeface="Times New Roman"/>
              </a:rPr>
              <a:t>y) </a:t>
            </a:r>
            <a:r>
              <a:rPr lang="en-US" sz="2000" b="1" spc="-5" dirty="0">
                <a:ln w="3175">
                  <a:solidFill>
                    <a:srgbClr val="92D050"/>
                  </a:solidFill>
                  <a:prstDash val="sysDot"/>
                </a:ln>
                <a:solidFill>
                  <a:srgbClr val="00FF00"/>
                </a:solidFill>
                <a:latin typeface="Times New Roman"/>
                <a:cs typeface="Times New Roman"/>
              </a:rPr>
              <a:t>is </a:t>
            </a:r>
            <a:r>
              <a:rPr lang="en-US" sz="2000" b="1" dirty="0">
                <a:ln w="3175">
                  <a:solidFill>
                    <a:srgbClr val="92D050"/>
                  </a:solidFill>
                  <a:prstDash val="sysDot"/>
                </a:ln>
                <a:solidFill>
                  <a:srgbClr val="00FF00"/>
                </a:solidFill>
                <a:latin typeface="Times New Roman"/>
                <a:cs typeface="Times New Roman"/>
              </a:rPr>
              <a:t> called</a:t>
            </a:r>
            <a:r>
              <a:rPr lang="en-US" sz="2000" b="1" spc="-10" dirty="0">
                <a:ln w="3175">
                  <a:solidFill>
                    <a:srgbClr val="92D050"/>
                  </a:solidFill>
                  <a:prstDash val="sysDot"/>
                </a:ln>
                <a:solidFill>
                  <a:srgbClr val="00FF00"/>
                </a:solidFill>
                <a:latin typeface="Times New Roman"/>
                <a:cs typeface="Times New Roman"/>
              </a:rPr>
              <a:t> </a:t>
            </a:r>
            <a:r>
              <a:rPr lang="en-US" sz="2000" b="1" spc="-5" dirty="0">
                <a:ln w="3175">
                  <a:solidFill>
                    <a:srgbClr val="92D050"/>
                  </a:solidFill>
                  <a:prstDash val="sysDot"/>
                </a:ln>
                <a:solidFill>
                  <a:srgbClr val="00FF00"/>
                </a:solidFill>
                <a:latin typeface="Times New Roman"/>
                <a:cs typeface="Times New Roman"/>
              </a:rPr>
              <a:t>the</a:t>
            </a:r>
            <a:r>
              <a:rPr lang="en-US" sz="2000" b="1" spc="15" dirty="0">
                <a:ln w="3175">
                  <a:solidFill>
                    <a:srgbClr val="92D050"/>
                  </a:solidFill>
                  <a:prstDash val="sysDot"/>
                </a:ln>
                <a:solidFill>
                  <a:srgbClr val="00FF00"/>
                </a:solidFill>
                <a:latin typeface="Times New Roman"/>
                <a:cs typeface="Times New Roman"/>
              </a:rPr>
              <a:t> </a:t>
            </a:r>
            <a:r>
              <a:rPr lang="en-US" sz="2000" b="1" spc="-5" dirty="0">
                <a:ln w="3175">
                  <a:solidFill>
                    <a:srgbClr val="92D050"/>
                  </a:solidFill>
                  <a:prstDash val="sysDot"/>
                </a:ln>
                <a:solidFill>
                  <a:srgbClr val="00FF00"/>
                </a:solidFill>
                <a:latin typeface="Times New Roman"/>
                <a:cs typeface="Times New Roman"/>
              </a:rPr>
              <a:t>intensity</a:t>
            </a:r>
            <a:r>
              <a:rPr lang="en-US" sz="2000" b="1" spc="25" dirty="0">
                <a:ln w="3175">
                  <a:solidFill>
                    <a:srgbClr val="92D050"/>
                  </a:solidFill>
                  <a:prstDash val="sysDot"/>
                </a:ln>
                <a:solidFill>
                  <a:srgbClr val="00FF00"/>
                </a:solidFill>
                <a:latin typeface="Times New Roman"/>
                <a:cs typeface="Times New Roman"/>
              </a:rPr>
              <a:t> </a:t>
            </a:r>
            <a:r>
              <a:rPr lang="en-US" sz="2000" b="1" dirty="0">
                <a:ln w="3175">
                  <a:solidFill>
                    <a:srgbClr val="92D050"/>
                  </a:solidFill>
                  <a:prstDash val="sysDot"/>
                </a:ln>
                <a:solidFill>
                  <a:srgbClr val="00FF00"/>
                </a:solidFill>
                <a:latin typeface="Times New Roman"/>
                <a:cs typeface="Times New Roman"/>
              </a:rPr>
              <a:t>or</a:t>
            </a:r>
            <a:r>
              <a:rPr lang="en-US" sz="2000" b="1" spc="5" dirty="0">
                <a:ln w="3175">
                  <a:solidFill>
                    <a:srgbClr val="92D050"/>
                  </a:solidFill>
                  <a:prstDash val="sysDot"/>
                </a:ln>
                <a:solidFill>
                  <a:srgbClr val="00FF00"/>
                </a:solidFill>
                <a:latin typeface="Times New Roman"/>
                <a:cs typeface="Times New Roman"/>
              </a:rPr>
              <a:t> </a:t>
            </a:r>
            <a:r>
              <a:rPr lang="en-US" sz="2000" b="1" dirty="0">
                <a:ln w="3175">
                  <a:solidFill>
                    <a:srgbClr val="92D050"/>
                  </a:solidFill>
                  <a:prstDash val="sysDot"/>
                </a:ln>
                <a:solidFill>
                  <a:srgbClr val="00FF00"/>
                </a:solidFill>
                <a:latin typeface="Times New Roman"/>
                <a:cs typeface="Times New Roman"/>
              </a:rPr>
              <a:t>gray</a:t>
            </a:r>
            <a:r>
              <a:rPr lang="en-US" sz="2000" b="1" spc="25" dirty="0">
                <a:ln w="3175">
                  <a:solidFill>
                    <a:srgbClr val="92D050"/>
                  </a:solidFill>
                  <a:prstDash val="sysDot"/>
                </a:ln>
                <a:solidFill>
                  <a:srgbClr val="00FF00"/>
                </a:solidFill>
                <a:latin typeface="Times New Roman"/>
                <a:cs typeface="Times New Roman"/>
              </a:rPr>
              <a:t> </a:t>
            </a:r>
            <a:r>
              <a:rPr lang="en-US" sz="2000" b="1" dirty="0">
                <a:ln w="3175">
                  <a:solidFill>
                    <a:srgbClr val="92D050"/>
                  </a:solidFill>
                  <a:prstDash val="sysDot"/>
                </a:ln>
                <a:solidFill>
                  <a:srgbClr val="00FF00"/>
                </a:solidFill>
                <a:latin typeface="Times New Roman"/>
                <a:cs typeface="Times New Roman"/>
              </a:rPr>
              <a:t>level</a:t>
            </a:r>
            <a:r>
              <a:rPr lang="en-US" sz="2000" b="1" spc="5" dirty="0">
                <a:ln w="3175">
                  <a:solidFill>
                    <a:srgbClr val="92D050"/>
                  </a:solidFill>
                  <a:prstDash val="sysDot"/>
                </a:ln>
                <a:solidFill>
                  <a:srgbClr val="00FF00"/>
                </a:solidFill>
                <a:latin typeface="Times New Roman"/>
                <a:cs typeface="Times New Roman"/>
              </a:rPr>
              <a:t> </a:t>
            </a:r>
            <a:r>
              <a:rPr lang="en-US" sz="2000" b="1" dirty="0">
                <a:ln w="3175">
                  <a:solidFill>
                    <a:srgbClr val="92D050"/>
                  </a:solidFill>
                  <a:prstDash val="sysDot"/>
                </a:ln>
                <a:solidFill>
                  <a:srgbClr val="00FF00"/>
                </a:solidFill>
                <a:latin typeface="Times New Roman"/>
                <a:cs typeface="Times New Roman"/>
              </a:rPr>
              <a:t>of</a:t>
            </a:r>
            <a:r>
              <a:rPr lang="en-US" sz="2000" b="1" spc="5" dirty="0">
                <a:ln w="3175">
                  <a:solidFill>
                    <a:srgbClr val="92D050"/>
                  </a:solidFill>
                  <a:prstDash val="sysDot"/>
                </a:ln>
                <a:solidFill>
                  <a:srgbClr val="00FF00"/>
                </a:solidFill>
                <a:latin typeface="Times New Roman"/>
                <a:cs typeface="Times New Roman"/>
              </a:rPr>
              <a:t> </a:t>
            </a:r>
            <a:r>
              <a:rPr lang="en-US" sz="2000" b="1" spc="-5" dirty="0">
                <a:ln w="3175">
                  <a:solidFill>
                    <a:srgbClr val="92D050"/>
                  </a:solidFill>
                  <a:prstDash val="sysDot"/>
                </a:ln>
                <a:solidFill>
                  <a:srgbClr val="00FF00"/>
                </a:solidFill>
                <a:latin typeface="Times New Roman"/>
                <a:cs typeface="Times New Roman"/>
              </a:rPr>
              <a:t>the</a:t>
            </a:r>
            <a:r>
              <a:rPr lang="en-US" sz="2000" b="1" spc="5" dirty="0">
                <a:ln w="3175">
                  <a:solidFill>
                    <a:srgbClr val="92D050"/>
                  </a:solidFill>
                  <a:prstDash val="sysDot"/>
                </a:ln>
                <a:solidFill>
                  <a:srgbClr val="00FF00"/>
                </a:solidFill>
                <a:latin typeface="Times New Roman"/>
                <a:cs typeface="Times New Roman"/>
              </a:rPr>
              <a:t> </a:t>
            </a:r>
            <a:r>
              <a:rPr lang="en-US" sz="2000" b="1" spc="-5" dirty="0">
                <a:ln w="3175">
                  <a:solidFill>
                    <a:srgbClr val="92D050"/>
                  </a:solidFill>
                  <a:prstDash val="sysDot"/>
                </a:ln>
                <a:solidFill>
                  <a:srgbClr val="00FF00"/>
                </a:solidFill>
                <a:latin typeface="Times New Roman"/>
                <a:cs typeface="Times New Roman"/>
              </a:rPr>
              <a:t>image</a:t>
            </a:r>
            <a:r>
              <a:rPr lang="en-US" sz="2000" b="1" spc="5" dirty="0">
                <a:ln w="3175">
                  <a:solidFill>
                    <a:srgbClr val="92D050"/>
                  </a:solidFill>
                  <a:prstDash val="sysDot"/>
                </a:ln>
                <a:solidFill>
                  <a:srgbClr val="00FF00"/>
                </a:solidFill>
                <a:latin typeface="Times New Roman"/>
                <a:cs typeface="Times New Roman"/>
              </a:rPr>
              <a:t> </a:t>
            </a:r>
            <a:r>
              <a:rPr lang="en-US" sz="2000" b="1" dirty="0">
                <a:ln w="3175">
                  <a:solidFill>
                    <a:srgbClr val="92D050"/>
                  </a:solidFill>
                  <a:prstDash val="sysDot"/>
                </a:ln>
                <a:solidFill>
                  <a:srgbClr val="00FF00"/>
                </a:solidFill>
                <a:latin typeface="Times New Roman"/>
                <a:cs typeface="Times New Roman"/>
              </a:rPr>
              <a:t>at</a:t>
            </a:r>
            <a:r>
              <a:rPr lang="en-US" sz="2000" b="1" spc="5" dirty="0">
                <a:ln w="3175">
                  <a:solidFill>
                    <a:srgbClr val="92D050"/>
                  </a:solidFill>
                  <a:prstDash val="sysDot"/>
                </a:ln>
                <a:solidFill>
                  <a:srgbClr val="00FF00"/>
                </a:solidFill>
                <a:latin typeface="Times New Roman"/>
                <a:cs typeface="Times New Roman"/>
              </a:rPr>
              <a:t> </a:t>
            </a:r>
            <a:r>
              <a:rPr lang="en-US" sz="2000" b="1" spc="-5" dirty="0">
                <a:ln w="3175">
                  <a:solidFill>
                    <a:srgbClr val="92D050"/>
                  </a:solidFill>
                  <a:prstDash val="sysDot"/>
                </a:ln>
                <a:solidFill>
                  <a:srgbClr val="00FF00"/>
                </a:solidFill>
                <a:latin typeface="Times New Roman"/>
                <a:cs typeface="Times New Roman"/>
              </a:rPr>
              <a:t>that</a:t>
            </a:r>
            <a:r>
              <a:rPr lang="en-US" sz="2000" b="1" spc="5" dirty="0">
                <a:ln w="3175">
                  <a:solidFill>
                    <a:srgbClr val="92D050"/>
                  </a:solidFill>
                  <a:prstDash val="sysDot"/>
                </a:ln>
                <a:solidFill>
                  <a:srgbClr val="00FF00"/>
                </a:solidFill>
                <a:latin typeface="Times New Roman"/>
                <a:cs typeface="Times New Roman"/>
              </a:rPr>
              <a:t> </a:t>
            </a:r>
            <a:r>
              <a:rPr lang="en-US" sz="2000" b="1" spc="-5" dirty="0">
                <a:ln w="3175">
                  <a:solidFill>
                    <a:srgbClr val="92D050"/>
                  </a:solidFill>
                  <a:prstDash val="sysDot"/>
                </a:ln>
                <a:solidFill>
                  <a:srgbClr val="00FF00"/>
                </a:solidFill>
                <a:latin typeface="Times New Roman"/>
                <a:cs typeface="Times New Roman"/>
              </a:rPr>
              <a:t>point.</a:t>
            </a:r>
            <a:endParaRPr lang="en-US" sz="2000" b="1" dirty="0">
              <a:ln w="3175">
                <a:solidFill>
                  <a:srgbClr val="92D050"/>
                </a:solidFill>
                <a:prstDash val="sysDot"/>
              </a:ln>
              <a:solidFill>
                <a:srgbClr val="00FF00"/>
              </a:solidFill>
              <a:latin typeface="Times New Roman"/>
              <a:cs typeface="Times New Roman"/>
            </a:endParaRPr>
          </a:p>
          <a:p>
            <a:pPr marL="355600" marR="5715" indent="-342900" algn="just">
              <a:lnSpc>
                <a:spcPct val="150000"/>
              </a:lnSpc>
              <a:spcBef>
                <a:spcPts val="450"/>
              </a:spcBef>
              <a:buFont typeface="Arial" panose="020B0604020202020204" pitchFamily="34" charset="0"/>
              <a:buChar char="•"/>
            </a:pPr>
            <a:r>
              <a:rPr lang="en-US" sz="2000" b="1" dirty="0">
                <a:ln w="3175">
                  <a:solidFill>
                    <a:srgbClr val="92D050"/>
                  </a:solidFill>
                  <a:prstDash val="sysDot"/>
                </a:ln>
                <a:solidFill>
                  <a:srgbClr val="00FF00"/>
                </a:solidFill>
                <a:latin typeface="Times New Roman"/>
                <a:cs typeface="Times New Roman"/>
              </a:rPr>
              <a:t>The</a:t>
            </a:r>
            <a:r>
              <a:rPr lang="en-US" sz="2000" b="1" spc="5" dirty="0">
                <a:ln w="3175">
                  <a:solidFill>
                    <a:srgbClr val="92D050"/>
                  </a:solidFill>
                  <a:prstDash val="sysDot"/>
                </a:ln>
                <a:solidFill>
                  <a:srgbClr val="00FF00"/>
                </a:solidFill>
                <a:latin typeface="Times New Roman"/>
                <a:cs typeface="Times New Roman"/>
              </a:rPr>
              <a:t> </a:t>
            </a:r>
            <a:r>
              <a:rPr lang="en-US" sz="2000" b="1" spc="-5" dirty="0">
                <a:ln w="3175">
                  <a:solidFill>
                    <a:srgbClr val="92D050"/>
                  </a:solidFill>
                  <a:prstDash val="sysDot"/>
                </a:ln>
                <a:solidFill>
                  <a:srgbClr val="00FF00"/>
                </a:solidFill>
                <a:latin typeface="Times New Roman"/>
                <a:cs typeface="Times New Roman"/>
              </a:rPr>
              <a:t>process</a:t>
            </a:r>
            <a:r>
              <a:rPr lang="en-US" sz="2000" b="1" dirty="0">
                <a:ln w="3175">
                  <a:solidFill>
                    <a:srgbClr val="92D050"/>
                  </a:solidFill>
                  <a:prstDash val="sysDot"/>
                </a:ln>
                <a:solidFill>
                  <a:srgbClr val="00FF00"/>
                </a:solidFill>
                <a:latin typeface="Times New Roman"/>
                <a:cs typeface="Times New Roman"/>
              </a:rPr>
              <a:t> of </a:t>
            </a:r>
            <a:r>
              <a:rPr lang="en-US" sz="2000" b="1" spc="-5" dirty="0">
                <a:ln w="3175">
                  <a:solidFill>
                    <a:srgbClr val="92D050"/>
                  </a:solidFill>
                  <a:prstDash val="sysDot"/>
                </a:ln>
                <a:solidFill>
                  <a:srgbClr val="00FF00"/>
                </a:solidFill>
                <a:latin typeface="Times New Roman"/>
                <a:cs typeface="Times New Roman"/>
              </a:rPr>
              <a:t>partitioning</a:t>
            </a:r>
            <a:r>
              <a:rPr lang="en-US" sz="2000" b="1" dirty="0">
                <a:ln w="3175">
                  <a:solidFill>
                    <a:srgbClr val="92D050"/>
                  </a:solidFill>
                  <a:prstDash val="sysDot"/>
                </a:ln>
                <a:solidFill>
                  <a:srgbClr val="00FF00"/>
                </a:solidFill>
                <a:latin typeface="Times New Roman"/>
                <a:cs typeface="Times New Roman"/>
              </a:rPr>
              <a:t> </a:t>
            </a:r>
            <a:r>
              <a:rPr lang="en-US" sz="2000" b="1" spc="-5" dirty="0">
                <a:ln w="3175">
                  <a:solidFill>
                    <a:srgbClr val="92D050"/>
                  </a:solidFill>
                  <a:prstDash val="sysDot"/>
                </a:ln>
                <a:solidFill>
                  <a:srgbClr val="00FF00"/>
                </a:solidFill>
                <a:latin typeface="Times New Roman"/>
                <a:cs typeface="Times New Roman"/>
              </a:rPr>
              <a:t>an</a:t>
            </a:r>
            <a:r>
              <a:rPr lang="en-US" sz="2000" b="1" dirty="0">
                <a:ln w="3175">
                  <a:solidFill>
                    <a:srgbClr val="92D050"/>
                  </a:solidFill>
                  <a:prstDash val="sysDot"/>
                </a:ln>
                <a:solidFill>
                  <a:srgbClr val="00FF00"/>
                </a:solidFill>
                <a:latin typeface="Times New Roman"/>
                <a:cs typeface="Times New Roman"/>
              </a:rPr>
              <a:t> </a:t>
            </a:r>
            <a:r>
              <a:rPr lang="en-US" sz="2000" b="1" spc="-5" dirty="0">
                <a:ln w="3175">
                  <a:solidFill>
                    <a:srgbClr val="92D050"/>
                  </a:solidFill>
                  <a:prstDash val="sysDot"/>
                </a:ln>
                <a:solidFill>
                  <a:srgbClr val="00FF00"/>
                </a:solidFill>
                <a:latin typeface="Times New Roman"/>
                <a:cs typeface="Times New Roman"/>
              </a:rPr>
              <a:t>image</a:t>
            </a:r>
            <a:r>
              <a:rPr lang="en-US" sz="2000" b="1" dirty="0">
                <a:ln w="3175">
                  <a:solidFill>
                    <a:srgbClr val="92D050"/>
                  </a:solidFill>
                  <a:prstDash val="sysDot"/>
                </a:ln>
                <a:solidFill>
                  <a:srgbClr val="00FF00"/>
                </a:solidFill>
                <a:latin typeface="Times New Roman"/>
                <a:cs typeface="Times New Roman"/>
              </a:rPr>
              <a:t> </a:t>
            </a:r>
            <a:r>
              <a:rPr lang="en-US" sz="2000" b="1" spc="-5" dirty="0">
                <a:ln w="3175">
                  <a:solidFill>
                    <a:srgbClr val="92D050"/>
                  </a:solidFill>
                  <a:prstDash val="sysDot"/>
                </a:ln>
                <a:solidFill>
                  <a:srgbClr val="00FF00"/>
                </a:solidFill>
                <a:latin typeface="Times New Roman"/>
                <a:cs typeface="Times New Roman"/>
              </a:rPr>
              <a:t>into</a:t>
            </a:r>
            <a:r>
              <a:rPr lang="en-US" sz="2000" b="1" dirty="0">
                <a:ln w="3175">
                  <a:solidFill>
                    <a:srgbClr val="92D050"/>
                  </a:solidFill>
                  <a:prstDash val="sysDot"/>
                </a:ln>
                <a:solidFill>
                  <a:srgbClr val="00FF00"/>
                </a:solidFill>
                <a:latin typeface="Times New Roman"/>
                <a:cs typeface="Times New Roman"/>
              </a:rPr>
              <a:t> </a:t>
            </a:r>
            <a:r>
              <a:rPr lang="en-US" sz="2000" b="1" spc="-5" dirty="0">
                <a:ln w="3175">
                  <a:solidFill>
                    <a:srgbClr val="92D050"/>
                  </a:solidFill>
                  <a:prstDash val="sysDot"/>
                </a:ln>
                <a:solidFill>
                  <a:srgbClr val="00FF00"/>
                </a:solidFill>
                <a:latin typeface="Times New Roman"/>
                <a:cs typeface="Times New Roman"/>
              </a:rPr>
              <a:t>meaningful</a:t>
            </a:r>
            <a:r>
              <a:rPr lang="en-US" sz="2000" b="1" dirty="0">
                <a:ln w="3175">
                  <a:solidFill>
                    <a:srgbClr val="92D050"/>
                  </a:solidFill>
                  <a:prstDash val="sysDot"/>
                </a:ln>
                <a:solidFill>
                  <a:srgbClr val="00FF00"/>
                </a:solidFill>
                <a:latin typeface="Times New Roman"/>
                <a:cs typeface="Times New Roman"/>
              </a:rPr>
              <a:t> groups of</a:t>
            </a:r>
            <a:r>
              <a:rPr lang="en-US" sz="2000" b="1" spc="5" dirty="0">
                <a:ln w="3175">
                  <a:solidFill>
                    <a:srgbClr val="92D050"/>
                  </a:solidFill>
                  <a:prstDash val="sysDot"/>
                </a:ln>
                <a:solidFill>
                  <a:srgbClr val="00FF00"/>
                </a:solidFill>
                <a:latin typeface="Times New Roman"/>
                <a:cs typeface="Times New Roman"/>
              </a:rPr>
              <a:t> </a:t>
            </a:r>
            <a:r>
              <a:rPr lang="en-US" sz="2000" b="1" spc="-5" dirty="0">
                <a:ln w="3175">
                  <a:solidFill>
                    <a:srgbClr val="92D050"/>
                  </a:solidFill>
                  <a:prstDash val="sysDot"/>
                </a:ln>
                <a:solidFill>
                  <a:srgbClr val="00FF00"/>
                </a:solidFill>
                <a:latin typeface="Times New Roman"/>
                <a:cs typeface="Times New Roman"/>
              </a:rPr>
              <a:t>connected</a:t>
            </a:r>
            <a:r>
              <a:rPr lang="en-US" sz="2000" b="1" spc="440" dirty="0">
                <a:ln w="3175">
                  <a:solidFill>
                    <a:srgbClr val="92D050"/>
                  </a:solidFill>
                  <a:prstDash val="sysDot"/>
                </a:ln>
                <a:solidFill>
                  <a:srgbClr val="00FF00"/>
                </a:solidFill>
                <a:latin typeface="Times New Roman"/>
                <a:cs typeface="Times New Roman"/>
              </a:rPr>
              <a:t> </a:t>
            </a:r>
            <a:r>
              <a:rPr lang="en-US" sz="2000" b="1" spc="-5" dirty="0">
                <a:ln w="3175">
                  <a:solidFill>
                    <a:srgbClr val="92D050"/>
                  </a:solidFill>
                  <a:prstDash val="sysDot"/>
                </a:ln>
                <a:solidFill>
                  <a:srgbClr val="00FF00"/>
                </a:solidFill>
                <a:latin typeface="Times New Roman"/>
                <a:cs typeface="Times New Roman"/>
              </a:rPr>
              <a:t>pixels </a:t>
            </a:r>
            <a:r>
              <a:rPr lang="en-US" sz="2000" b="1" dirty="0">
                <a:ln w="3175">
                  <a:solidFill>
                    <a:srgbClr val="92D050"/>
                  </a:solidFill>
                  <a:prstDash val="sysDot"/>
                </a:ln>
                <a:solidFill>
                  <a:srgbClr val="00FF00"/>
                </a:solidFill>
                <a:latin typeface="Times New Roman"/>
                <a:cs typeface="Times New Roman"/>
              </a:rPr>
              <a:t>is </a:t>
            </a:r>
            <a:r>
              <a:rPr lang="en-US" sz="2000" b="1" spc="5" dirty="0">
                <a:ln w="3175">
                  <a:solidFill>
                    <a:srgbClr val="92D050"/>
                  </a:solidFill>
                  <a:prstDash val="sysDot"/>
                </a:ln>
                <a:solidFill>
                  <a:srgbClr val="00FF00"/>
                </a:solidFill>
                <a:latin typeface="Times New Roman"/>
                <a:cs typeface="Times New Roman"/>
              </a:rPr>
              <a:t> </a:t>
            </a:r>
            <a:r>
              <a:rPr lang="en-US" sz="2000" b="1" dirty="0">
                <a:ln w="3175">
                  <a:solidFill>
                    <a:srgbClr val="92D050"/>
                  </a:solidFill>
                  <a:prstDash val="sysDot"/>
                </a:ln>
                <a:solidFill>
                  <a:srgbClr val="00FF00"/>
                </a:solidFill>
                <a:latin typeface="Times New Roman"/>
                <a:cs typeface="Times New Roman"/>
              </a:rPr>
              <a:t>called</a:t>
            </a:r>
            <a:r>
              <a:rPr lang="en-US" sz="2000" b="1" spc="-10" dirty="0">
                <a:ln w="3175">
                  <a:solidFill>
                    <a:srgbClr val="92D050"/>
                  </a:solidFill>
                  <a:prstDash val="sysDot"/>
                </a:ln>
                <a:solidFill>
                  <a:srgbClr val="00FF00"/>
                </a:solidFill>
                <a:latin typeface="Times New Roman"/>
                <a:cs typeface="Times New Roman"/>
              </a:rPr>
              <a:t> </a:t>
            </a:r>
            <a:r>
              <a:rPr lang="en-US" sz="2000" b="1" spc="-5" dirty="0">
                <a:ln w="3175">
                  <a:solidFill>
                    <a:srgbClr val="92D050"/>
                  </a:solidFill>
                  <a:prstDash val="sysDot"/>
                </a:ln>
                <a:solidFill>
                  <a:srgbClr val="00FF00"/>
                </a:solidFill>
                <a:latin typeface="Times New Roman"/>
                <a:cs typeface="Times New Roman"/>
              </a:rPr>
              <a:t>segmentation.</a:t>
            </a:r>
          </a:p>
          <a:p>
            <a:pPr marL="355600" marR="5715" indent="-342900" algn="just">
              <a:lnSpc>
                <a:spcPct val="150000"/>
              </a:lnSpc>
              <a:spcBef>
                <a:spcPts val="450"/>
              </a:spcBef>
              <a:buFont typeface="Arial" panose="020B0604020202020204" pitchFamily="34" charset="0"/>
              <a:buChar char="•"/>
            </a:pPr>
            <a:r>
              <a:rPr lang="en-US" sz="2000" b="1" spc="-5" dirty="0">
                <a:ln w="3175">
                  <a:solidFill>
                    <a:srgbClr val="92D050"/>
                  </a:solidFill>
                  <a:prstDash val="sysDot"/>
                </a:ln>
                <a:solidFill>
                  <a:srgbClr val="00FF00"/>
                </a:solidFill>
                <a:latin typeface="Times New Roman"/>
                <a:cs typeface="Times New Roman"/>
              </a:rPr>
              <a:t>Image</a:t>
            </a:r>
            <a:r>
              <a:rPr lang="en-US" sz="2000" b="1" spc="45" dirty="0">
                <a:ln w="3175">
                  <a:solidFill>
                    <a:srgbClr val="92D050"/>
                  </a:solidFill>
                  <a:prstDash val="sysDot"/>
                </a:ln>
                <a:solidFill>
                  <a:srgbClr val="00FF00"/>
                </a:solidFill>
                <a:latin typeface="Times New Roman"/>
                <a:cs typeface="Times New Roman"/>
              </a:rPr>
              <a:t> </a:t>
            </a:r>
            <a:r>
              <a:rPr lang="en-US" sz="2000" b="1" spc="-5" dirty="0">
                <a:ln w="3175">
                  <a:solidFill>
                    <a:srgbClr val="92D050"/>
                  </a:solidFill>
                  <a:prstDash val="sysDot"/>
                </a:ln>
                <a:solidFill>
                  <a:srgbClr val="00FF00"/>
                </a:solidFill>
                <a:latin typeface="Times New Roman"/>
                <a:cs typeface="Times New Roman"/>
              </a:rPr>
              <a:t>segmentation</a:t>
            </a:r>
            <a:r>
              <a:rPr lang="en-US" sz="2000" b="1" spc="40" dirty="0">
                <a:ln w="3175">
                  <a:solidFill>
                    <a:srgbClr val="92D050"/>
                  </a:solidFill>
                  <a:prstDash val="sysDot"/>
                </a:ln>
                <a:solidFill>
                  <a:srgbClr val="00FF00"/>
                </a:solidFill>
                <a:latin typeface="Times New Roman"/>
                <a:cs typeface="Times New Roman"/>
              </a:rPr>
              <a:t> </a:t>
            </a:r>
            <a:r>
              <a:rPr lang="en-US" sz="2000" b="1" spc="-5" dirty="0">
                <a:ln w="3175">
                  <a:solidFill>
                    <a:srgbClr val="92D050"/>
                  </a:solidFill>
                  <a:prstDash val="sysDot"/>
                </a:ln>
                <a:solidFill>
                  <a:srgbClr val="00FF00"/>
                </a:solidFill>
                <a:latin typeface="Times New Roman"/>
                <a:cs typeface="Times New Roman"/>
              </a:rPr>
              <a:t>is</a:t>
            </a:r>
            <a:r>
              <a:rPr lang="en-US" sz="2000" b="1" spc="35" dirty="0">
                <a:ln w="3175">
                  <a:solidFill>
                    <a:srgbClr val="92D050"/>
                  </a:solidFill>
                  <a:prstDash val="sysDot"/>
                </a:ln>
                <a:solidFill>
                  <a:srgbClr val="00FF00"/>
                </a:solidFill>
                <a:latin typeface="Times New Roman"/>
                <a:cs typeface="Times New Roman"/>
              </a:rPr>
              <a:t> </a:t>
            </a:r>
            <a:r>
              <a:rPr lang="en-US" sz="2000" b="1" dirty="0">
                <a:ln w="3175">
                  <a:solidFill>
                    <a:srgbClr val="92D050"/>
                  </a:solidFill>
                  <a:prstDash val="sysDot"/>
                </a:ln>
                <a:solidFill>
                  <a:srgbClr val="00FF00"/>
                </a:solidFill>
                <a:latin typeface="Times New Roman"/>
                <a:cs typeface="Times New Roman"/>
              </a:rPr>
              <a:t>one</a:t>
            </a:r>
            <a:r>
              <a:rPr lang="en-US" sz="2000" b="1" spc="40" dirty="0">
                <a:ln w="3175">
                  <a:solidFill>
                    <a:srgbClr val="92D050"/>
                  </a:solidFill>
                  <a:prstDash val="sysDot"/>
                </a:ln>
                <a:solidFill>
                  <a:srgbClr val="00FF00"/>
                </a:solidFill>
                <a:latin typeface="Times New Roman"/>
                <a:cs typeface="Times New Roman"/>
              </a:rPr>
              <a:t> </a:t>
            </a:r>
            <a:r>
              <a:rPr lang="en-US" sz="2000" b="1" dirty="0">
                <a:ln w="3175">
                  <a:solidFill>
                    <a:srgbClr val="92D050"/>
                  </a:solidFill>
                  <a:prstDash val="sysDot"/>
                </a:ln>
                <a:solidFill>
                  <a:srgbClr val="00FF00"/>
                </a:solidFill>
                <a:latin typeface="Times New Roman"/>
                <a:cs typeface="Times New Roman"/>
              </a:rPr>
              <a:t>of</a:t>
            </a:r>
            <a:r>
              <a:rPr lang="en-US" sz="2000" b="1" spc="40" dirty="0">
                <a:ln w="3175">
                  <a:solidFill>
                    <a:srgbClr val="92D050"/>
                  </a:solidFill>
                  <a:prstDash val="sysDot"/>
                </a:ln>
                <a:solidFill>
                  <a:srgbClr val="00FF00"/>
                </a:solidFill>
                <a:latin typeface="Times New Roman"/>
                <a:cs typeface="Times New Roman"/>
              </a:rPr>
              <a:t> </a:t>
            </a:r>
            <a:r>
              <a:rPr lang="en-US" sz="2000" b="1" spc="-5" dirty="0">
                <a:ln w="3175">
                  <a:solidFill>
                    <a:srgbClr val="92D050"/>
                  </a:solidFill>
                  <a:prstDash val="sysDot"/>
                </a:ln>
                <a:solidFill>
                  <a:srgbClr val="00FF00"/>
                </a:solidFill>
                <a:latin typeface="Times New Roman"/>
                <a:cs typeface="Times New Roman"/>
              </a:rPr>
              <a:t>the</a:t>
            </a:r>
            <a:r>
              <a:rPr lang="en-US" sz="2000" b="1" spc="40" dirty="0">
                <a:ln w="3175">
                  <a:solidFill>
                    <a:srgbClr val="92D050"/>
                  </a:solidFill>
                  <a:prstDash val="sysDot"/>
                </a:ln>
                <a:solidFill>
                  <a:srgbClr val="00FF00"/>
                </a:solidFill>
                <a:latin typeface="Times New Roman"/>
                <a:cs typeface="Times New Roman"/>
              </a:rPr>
              <a:t> </a:t>
            </a:r>
            <a:r>
              <a:rPr lang="en-US" sz="2000" b="1" spc="-5" dirty="0">
                <a:ln w="3175">
                  <a:solidFill>
                    <a:srgbClr val="92D050"/>
                  </a:solidFill>
                  <a:prstDash val="sysDot"/>
                </a:ln>
                <a:solidFill>
                  <a:srgbClr val="00FF00"/>
                </a:solidFill>
                <a:latin typeface="Times New Roman"/>
                <a:cs typeface="Times New Roman"/>
              </a:rPr>
              <a:t>most</a:t>
            </a:r>
            <a:r>
              <a:rPr lang="en-US" sz="2000" b="1" spc="35" dirty="0">
                <a:ln w="3175">
                  <a:solidFill>
                    <a:srgbClr val="92D050"/>
                  </a:solidFill>
                  <a:prstDash val="sysDot"/>
                </a:ln>
                <a:solidFill>
                  <a:srgbClr val="00FF00"/>
                </a:solidFill>
                <a:latin typeface="Times New Roman"/>
                <a:cs typeface="Times New Roman"/>
              </a:rPr>
              <a:t> </a:t>
            </a:r>
            <a:r>
              <a:rPr lang="en-US" sz="2000" b="1" spc="-5" dirty="0">
                <a:ln w="3175">
                  <a:solidFill>
                    <a:srgbClr val="92D050"/>
                  </a:solidFill>
                  <a:prstDash val="sysDot"/>
                </a:ln>
                <a:solidFill>
                  <a:srgbClr val="00FF00"/>
                </a:solidFill>
                <a:latin typeface="Times New Roman"/>
                <a:cs typeface="Times New Roman"/>
              </a:rPr>
              <a:t>important</a:t>
            </a:r>
            <a:r>
              <a:rPr lang="en-US" sz="2000" b="1" spc="40" dirty="0">
                <a:ln w="3175">
                  <a:solidFill>
                    <a:srgbClr val="92D050"/>
                  </a:solidFill>
                  <a:prstDash val="sysDot"/>
                </a:ln>
                <a:solidFill>
                  <a:srgbClr val="00FF00"/>
                </a:solidFill>
                <a:latin typeface="Times New Roman"/>
                <a:cs typeface="Times New Roman"/>
              </a:rPr>
              <a:t> </a:t>
            </a:r>
            <a:r>
              <a:rPr lang="en-US" sz="2000" b="1" spc="-5" dirty="0">
                <a:ln w="3175">
                  <a:solidFill>
                    <a:srgbClr val="92D050"/>
                  </a:solidFill>
                  <a:prstDash val="sysDot"/>
                </a:ln>
                <a:solidFill>
                  <a:srgbClr val="00FF00"/>
                </a:solidFill>
                <a:latin typeface="Times New Roman"/>
                <a:cs typeface="Times New Roman"/>
              </a:rPr>
              <a:t>steps</a:t>
            </a:r>
            <a:r>
              <a:rPr lang="en-US" sz="2000" b="1" spc="35" dirty="0">
                <a:ln w="3175">
                  <a:solidFill>
                    <a:srgbClr val="92D050"/>
                  </a:solidFill>
                  <a:prstDash val="sysDot"/>
                </a:ln>
                <a:solidFill>
                  <a:srgbClr val="00FF00"/>
                </a:solidFill>
                <a:latin typeface="Times New Roman"/>
                <a:cs typeface="Times New Roman"/>
              </a:rPr>
              <a:t> </a:t>
            </a:r>
            <a:r>
              <a:rPr lang="en-US" sz="2000" b="1" dirty="0">
                <a:ln w="3175">
                  <a:solidFill>
                    <a:srgbClr val="92D050"/>
                  </a:solidFill>
                  <a:prstDash val="sysDot"/>
                </a:ln>
                <a:solidFill>
                  <a:srgbClr val="00FF00"/>
                </a:solidFill>
                <a:latin typeface="Times New Roman"/>
                <a:cs typeface="Times New Roman"/>
              </a:rPr>
              <a:t>leading</a:t>
            </a:r>
            <a:r>
              <a:rPr lang="en-US" sz="2000" b="1" spc="40" dirty="0">
                <a:ln w="3175">
                  <a:solidFill>
                    <a:srgbClr val="92D050"/>
                  </a:solidFill>
                  <a:prstDash val="sysDot"/>
                </a:ln>
                <a:solidFill>
                  <a:srgbClr val="00FF00"/>
                </a:solidFill>
                <a:latin typeface="Times New Roman"/>
                <a:cs typeface="Times New Roman"/>
              </a:rPr>
              <a:t> </a:t>
            </a:r>
            <a:r>
              <a:rPr lang="en-US" sz="2000" b="1" spc="-5" dirty="0">
                <a:ln w="3175">
                  <a:solidFill>
                    <a:srgbClr val="92D050"/>
                  </a:solidFill>
                  <a:prstDash val="sysDot"/>
                </a:ln>
                <a:solidFill>
                  <a:srgbClr val="00FF00"/>
                </a:solidFill>
                <a:latin typeface="Times New Roman"/>
                <a:cs typeface="Times New Roman"/>
              </a:rPr>
              <a:t>to</a:t>
            </a:r>
            <a:r>
              <a:rPr lang="en-US" sz="2000" b="1" spc="35" dirty="0">
                <a:ln w="3175">
                  <a:solidFill>
                    <a:srgbClr val="92D050"/>
                  </a:solidFill>
                  <a:prstDash val="sysDot"/>
                </a:ln>
                <a:solidFill>
                  <a:srgbClr val="00FF00"/>
                </a:solidFill>
                <a:latin typeface="Times New Roman"/>
                <a:cs typeface="Times New Roman"/>
              </a:rPr>
              <a:t> </a:t>
            </a:r>
            <a:r>
              <a:rPr lang="en-US" sz="2000" b="1" dirty="0">
                <a:ln w="3175">
                  <a:solidFill>
                    <a:srgbClr val="92D050"/>
                  </a:solidFill>
                  <a:prstDash val="sysDot"/>
                </a:ln>
                <a:solidFill>
                  <a:srgbClr val="00FF00"/>
                </a:solidFill>
                <a:latin typeface="Times New Roman"/>
                <a:cs typeface="Times New Roman"/>
              </a:rPr>
              <a:t>the</a:t>
            </a:r>
            <a:r>
              <a:rPr lang="en-US" sz="2000" b="1" spc="40" dirty="0">
                <a:ln w="3175">
                  <a:solidFill>
                    <a:srgbClr val="92D050"/>
                  </a:solidFill>
                  <a:prstDash val="sysDot"/>
                </a:ln>
                <a:solidFill>
                  <a:srgbClr val="00FF00"/>
                </a:solidFill>
                <a:latin typeface="Times New Roman"/>
                <a:cs typeface="Times New Roman"/>
              </a:rPr>
              <a:t> </a:t>
            </a:r>
            <a:r>
              <a:rPr lang="en-US" sz="2000" b="1" spc="-5" dirty="0">
                <a:ln w="3175">
                  <a:solidFill>
                    <a:srgbClr val="92D050"/>
                  </a:solidFill>
                  <a:prstDash val="sysDot"/>
                </a:ln>
                <a:solidFill>
                  <a:srgbClr val="00FF00"/>
                </a:solidFill>
                <a:latin typeface="Times New Roman"/>
                <a:cs typeface="Times New Roman"/>
              </a:rPr>
              <a:t>analysis</a:t>
            </a:r>
            <a:r>
              <a:rPr lang="en-US" sz="2000" b="1" spc="35" dirty="0">
                <a:ln w="3175">
                  <a:solidFill>
                    <a:srgbClr val="92D050"/>
                  </a:solidFill>
                  <a:prstDash val="sysDot"/>
                </a:ln>
                <a:solidFill>
                  <a:srgbClr val="00FF00"/>
                </a:solidFill>
                <a:latin typeface="Times New Roman"/>
                <a:cs typeface="Times New Roman"/>
              </a:rPr>
              <a:t> </a:t>
            </a:r>
            <a:r>
              <a:rPr lang="en-US" sz="2000" b="1" dirty="0">
                <a:ln w="3175">
                  <a:solidFill>
                    <a:srgbClr val="92D050"/>
                  </a:solidFill>
                  <a:prstDash val="sysDot"/>
                </a:ln>
                <a:solidFill>
                  <a:srgbClr val="00FF00"/>
                </a:solidFill>
                <a:latin typeface="Times New Roman"/>
                <a:cs typeface="Times New Roman"/>
              </a:rPr>
              <a:t>of </a:t>
            </a:r>
            <a:r>
              <a:rPr lang="en-US" sz="2000" b="1" spc="-434" dirty="0">
                <a:ln w="3175">
                  <a:solidFill>
                    <a:srgbClr val="92D050"/>
                  </a:solidFill>
                  <a:prstDash val="sysDot"/>
                </a:ln>
                <a:solidFill>
                  <a:srgbClr val="00FF00"/>
                </a:solidFill>
                <a:latin typeface="Times New Roman"/>
                <a:cs typeface="Times New Roman"/>
              </a:rPr>
              <a:t> </a:t>
            </a:r>
            <a:r>
              <a:rPr lang="en-US" sz="2000" b="1" spc="-5" dirty="0">
                <a:ln w="3175">
                  <a:solidFill>
                    <a:srgbClr val="92D050"/>
                  </a:solidFill>
                  <a:prstDash val="sysDot"/>
                </a:ln>
                <a:solidFill>
                  <a:srgbClr val="00FF00"/>
                </a:solidFill>
                <a:latin typeface="Times New Roman"/>
                <a:cs typeface="Times New Roman"/>
              </a:rPr>
              <a:t>processed image</a:t>
            </a:r>
            <a:r>
              <a:rPr lang="en-US" sz="2000" b="1" spc="15" dirty="0">
                <a:ln w="3175">
                  <a:solidFill>
                    <a:srgbClr val="92D050"/>
                  </a:solidFill>
                  <a:prstDash val="sysDot"/>
                </a:ln>
                <a:solidFill>
                  <a:srgbClr val="00FF00"/>
                </a:solidFill>
                <a:latin typeface="Times New Roman"/>
                <a:cs typeface="Times New Roman"/>
              </a:rPr>
              <a:t> </a:t>
            </a:r>
            <a:r>
              <a:rPr lang="en-US" sz="2000" b="1" spc="-5" dirty="0">
                <a:ln w="3175">
                  <a:solidFill>
                    <a:srgbClr val="92D050"/>
                  </a:solidFill>
                  <a:prstDash val="sysDot"/>
                </a:ln>
                <a:solidFill>
                  <a:srgbClr val="00FF00"/>
                </a:solidFill>
                <a:latin typeface="Times New Roman"/>
                <a:cs typeface="Times New Roman"/>
              </a:rPr>
              <a:t>data.</a:t>
            </a:r>
            <a:endParaRPr lang="en-US" sz="2000" b="1" dirty="0">
              <a:ln w="3175">
                <a:solidFill>
                  <a:srgbClr val="92D050"/>
                </a:solidFill>
                <a:prstDash val="sysDot"/>
              </a:ln>
              <a:solidFill>
                <a:srgbClr val="00FF00"/>
              </a:solidFill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Wingdings" panose="05000000000000000000" pitchFamily="2" charset="2"/>
              <a:buChar char="Ø"/>
            </a:pPr>
            <a:r>
              <a:rPr lang="en-US" sz="2000" b="1" spc="-30" dirty="0">
                <a:ln w="3175">
                  <a:solidFill>
                    <a:srgbClr val="92D050"/>
                  </a:solidFill>
                  <a:prstDash val="sysDot"/>
                </a:ln>
                <a:solidFill>
                  <a:srgbClr val="00FF00"/>
                </a:solidFill>
                <a:latin typeface="Times New Roman"/>
                <a:cs typeface="Times New Roman"/>
              </a:rPr>
              <a:t>Types</a:t>
            </a:r>
            <a:r>
              <a:rPr lang="en-US" sz="2000" b="1" spc="-10" dirty="0">
                <a:ln w="3175">
                  <a:solidFill>
                    <a:srgbClr val="92D050"/>
                  </a:solidFill>
                  <a:prstDash val="sysDot"/>
                </a:ln>
                <a:solidFill>
                  <a:srgbClr val="00FF00"/>
                </a:solidFill>
                <a:latin typeface="Times New Roman"/>
                <a:cs typeface="Times New Roman"/>
              </a:rPr>
              <a:t> </a:t>
            </a:r>
            <a:r>
              <a:rPr lang="en-US" sz="2000" b="1" dirty="0">
                <a:ln w="3175">
                  <a:solidFill>
                    <a:srgbClr val="92D050"/>
                  </a:solidFill>
                  <a:prstDash val="sysDot"/>
                </a:ln>
                <a:solidFill>
                  <a:srgbClr val="00FF00"/>
                </a:solidFill>
                <a:latin typeface="Times New Roman"/>
                <a:cs typeface="Times New Roman"/>
              </a:rPr>
              <a:t>:</a:t>
            </a:r>
            <a:r>
              <a:rPr lang="en-US" sz="2000" b="1" spc="5" dirty="0">
                <a:ln w="3175">
                  <a:solidFill>
                    <a:srgbClr val="92D050"/>
                  </a:solidFill>
                  <a:prstDash val="sysDot"/>
                </a:ln>
                <a:solidFill>
                  <a:srgbClr val="00FF00"/>
                </a:solidFill>
                <a:latin typeface="Times New Roman"/>
                <a:cs typeface="Times New Roman"/>
              </a:rPr>
              <a:t> </a:t>
            </a:r>
            <a:r>
              <a:rPr lang="en-US" sz="2000" b="1" spc="-5" dirty="0">
                <a:ln w="3175">
                  <a:solidFill>
                    <a:srgbClr val="92D050"/>
                  </a:solidFill>
                  <a:prstDash val="sysDot"/>
                </a:ln>
                <a:solidFill>
                  <a:srgbClr val="00FF00"/>
                </a:solidFill>
                <a:latin typeface="Times New Roman"/>
                <a:cs typeface="Times New Roman"/>
              </a:rPr>
              <a:t>There</a:t>
            </a:r>
            <a:r>
              <a:rPr lang="en-US" sz="2000" b="1" spc="5" dirty="0">
                <a:ln w="3175">
                  <a:solidFill>
                    <a:srgbClr val="92D050"/>
                  </a:solidFill>
                  <a:prstDash val="sysDot"/>
                </a:ln>
                <a:solidFill>
                  <a:srgbClr val="00FF00"/>
                </a:solidFill>
                <a:latin typeface="Times New Roman"/>
                <a:cs typeface="Times New Roman"/>
              </a:rPr>
              <a:t> </a:t>
            </a:r>
            <a:r>
              <a:rPr lang="en-US" sz="2000" b="1" spc="-5" dirty="0">
                <a:ln w="3175">
                  <a:solidFill>
                    <a:srgbClr val="92D050"/>
                  </a:solidFill>
                  <a:prstDash val="sysDot"/>
                </a:ln>
                <a:solidFill>
                  <a:srgbClr val="00FF00"/>
                </a:solidFill>
                <a:latin typeface="Times New Roman"/>
                <a:cs typeface="Times New Roman"/>
              </a:rPr>
              <a:t>are</a:t>
            </a:r>
            <a:r>
              <a:rPr lang="en-US" sz="2000" b="1" spc="5" dirty="0">
                <a:ln w="3175">
                  <a:solidFill>
                    <a:srgbClr val="92D050"/>
                  </a:solidFill>
                  <a:prstDash val="sysDot"/>
                </a:ln>
                <a:solidFill>
                  <a:srgbClr val="00FF00"/>
                </a:solidFill>
                <a:latin typeface="Times New Roman"/>
                <a:cs typeface="Times New Roman"/>
              </a:rPr>
              <a:t> </a:t>
            </a:r>
            <a:r>
              <a:rPr lang="en-US" sz="2000" b="1" dirty="0">
                <a:ln w="3175">
                  <a:solidFill>
                    <a:srgbClr val="92D050"/>
                  </a:solidFill>
                  <a:prstDash val="sysDot"/>
                </a:ln>
                <a:solidFill>
                  <a:srgbClr val="00FF00"/>
                </a:solidFill>
                <a:latin typeface="Times New Roman"/>
                <a:cs typeface="Times New Roman"/>
              </a:rPr>
              <a:t>2</a:t>
            </a:r>
            <a:r>
              <a:rPr lang="en-US" sz="2000" b="1" spc="5" dirty="0">
                <a:ln w="3175">
                  <a:solidFill>
                    <a:srgbClr val="92D050"/>
                  </a:solidFill>
                  <a:prstDash val="sysDot"/>
                </a:ln>
                <a:solidFill>
                  <a:srgbClr val="00FF00"/>
                </a:solidFill>
                <a:latin typeface="Times New Roman"/>
                <a:cs typeface="Times New Roman"/>
              </a:rPr>
              <a:t> </a:t>
            </a:r>
            <a:r>
              <a:rPr lang="en-US" sz="2000" b="1" dirty="0">
                <a:ln w="3175">
                  <a:solidFill>
                    <a:srgbClr val="92D050"/>
                  </a:solidFill>
                  <a:prstDash val="sysDot"/>
                </a:ln>
                <a:solidFill>
                  <a:srgbClr val="00FF00"/>
                </a:solidFill>
                <a:latin typeface="Times New Roman"/>
                <a:cs typeface="Times New Roman"/>
              </a:rPr>
              <a:t>types of</a:t>
            </a:r>
            <a:r>
              <a:rPr lang="en-US" sz="2000" b="1" spc="20" dirty="0">
                <a:ln w="3175">
                  <a:solidFill>
                    <a:srgbClr val="92D050"/>
                  </a:solidFill>
                  <a:prstDash val="sysDot"/>
                </a:ln>
                <a:solidFill>
                  <a:srgbClr val="00FF00"/>
                </a:solidFill>
                <a:latin typeface="Times New Roman"/>
                <a:cs typeface="Times New Roman"/>
              </a:rPr>
              <a:t> </a:t>
            </a:r>
            <a:r>
              <a:rPr lang="en-US" sz="2000" b="1" spc="-5" dirty="0">
                <a:ln w="3175">
                  <a:solidFill>
                    <a:srgbClr val="92D050"/>
                  </a:solidFill>
                  <a:prstDash val="sysDot"/>
                </a:ln>
                <a:solidFill>
                  <a:srgbClr val="00FF00"/>
                </a:solidFill>
                <a:latin typeface="Times New Roman"/>
                <a:cs typeface="Times New Roman"/>
              </a:rPr>
              <a:t>Image</a:t>
            </a:r>
            <a:r>
              <a:rPr lang="en-US" sz="2000" b="1" spc="5" dirty="0">
                <a:ln w="3175">
                  <a:solidFill>
                    <a:srgbClr val="92D050"/>
                  </a:solidFill>
                  <a:prstDash val="sysDot"/>
                </a:ln>
                <a:solidFill>
                  <a:srgbClr val="00FF00"/>
                </a:solidFill>
                <a:latin typeface="Times New Roman"/>
                <a:cs typeface="Times New Roman"/>
              </a:rPr>
              <a:t> </a:t>
            </a:r>
            <a:r>
              <a:rPr lang="en-US" sz="2000" b="1" spc="-5" dirty="0">
                <a:ln w="3175">
                  <a:solidFill>
                    <a:srgbClr val="92D050"/>
                  </a:solidFill>
                  <a:prstDash val="sysDot"/>
                </a:ln>
                <a:solidFill>
                  <a:srgbClr val="00FF00"/>
                </a:solidFill>
                <a:latin typeface="Times New Roman"/>
                <a:cs typeface="Times New Roman"/>
              </a:rPr>
              <a:t>Segmentation.</a:t>
            </a:r>
            <a:endParaRPr lang="en-US" sz="2000" b="1" dirty="0">
              <a:ln w="3175">
                <a:solidFill>
                  <a:srgbClr val="92D050"/>
                </a:solidFill>
                <a:prstDash val="sysDot"/>
              </a:ln>
              <a:solidFill>
                <a:srgbClr val="00FF00"/>
              </a:solidFill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520"/>
              </a:spcBef>
              <a:tabLst>
                <a:tab pos="3025140" algn="l"/>
              </a:tabLst>
            </a:pPr>
            <a:r>
              <a:rPr lang="en-US" sz="2000" b="1" dirty="0">
                <a:ln w="3175">
                  <a:solidFill>
                    <a:schemeClr val="bg1"/>
                  </a:solidFill>
                  <a:prstDash val="sysDot"/>
                </a:ln>
                <a:solidFill>
                  <a:srgbClr val="00FF00"/>
                </a:solidFill>
                <a:latin typeface="Showcard Gothic" panose="04020904020102020604" pitchFamily="82" charset="0"/>
                <a:cs typeface="Times New Roman"/>
              </a:rPr>
              <a:t>                     </a:t>
            </a:r>
            <a:r>
              <a:rPr lang="en-US" sz="2000" b="1" dirty="0">
                <a:ln w="3175">
                  <a:solidFill>
                    <a:schemeClr val="bg1"/>
                  </a:solidFill>
                  <a:prstDash val="sysDot"/>
                </a:ln>
                <a:solidFill>
                  <a:srgbClr val="FF0000"/>
                </a:solidFill>
                <a:latin typeface="Showcard Gothic" panose="04020904020102020604" pitchFamily="82" charset="0"/>
                <a:cs typeface="Times New Roman"/>
              </a:rPr>
              <a:t>   1.</a:t>
            </a:r>
            <a:r>
              <a:rPr lang="en-US" sz="2000" b="1" spc="15" dirty="0">
                <a:ln w="3175">
                  <a:solidFill>
                    <a:schemeClr val="bg1"/>
                  </a:solidFill>
                  <a:prstDash val="sysDot"/>
                </a:ln>
                <a:solidFill>
                  <a:srgbClr val="FF0000"/>
                </a:solidFill>
                <a:latin typeface="Showcard Gothic" panose="04020904020102020604" pitchFamily="82" charset="0"/>
                <a:cs typeface="Times New Roman"/>
              </a:rPr>
              <a:t> </a:t>
            </a:r>
            <a:r>
              <a:rPr lang="en-US" sz="2000" b="1" spc="-5" dirty="0">
                <a:ln w="3175">
                  <a:solidFill>
                    <a:schemeClr val="bg1"/>
                  </a:solidFill>
                  <a:prstDash val="sysDot"/>
                </a:ln>
                <a:solidFill>
                  <a:srgbClr val="FF0000"/>
                </a:solidFill>
                <a:latin typeface="Showcard Gothic" panose="04020904020102020604" pitchFamily="82" charset="0"/>
                <a:cs typeface="Times New Roman"/>
              </a:rPr>
              <a:t>Complete</a:t>
            </a:r>
            <a:r>
              <a:rPr lang="en-US" sz="2000" b="1" spc="20" dirty="0">
                <a:ln w="3175">
                  <a:solidFill>
                    <a:schemeClr val="bg1"/>
                  </a:solidFill>
                  <a:prstDash val="sysDot"/>
                </a:ln>
                <a:solidFill>
                  <a:srgbClr val="FF0000"/>
                </a:solidFill>
                <a:latin typeface="Showcard Gothic" panose="04020904020102020604" pitchFamily="82" charset="0"/>
                <a:cs typeface="Times New Roman"/>
              </a:rPr>
              <a:t> </a:t>
            </a:r>
            <a:r>
              <a:rPr lang="en-US" sz="2000" b="1" spc="-5" dirty="0">
                <a:ln w="3175">
                  <a:solidFill>
                    <a:schemeClr val="bg1"/>
                  </a:solidFill>
                  <a:prstDash val="sysDot"/>
                </a:ln>
                <a:solidFill>
                  <a:srgbClr val="FF0000"/>
                </a:solidFill>
                <a:latin typeface="Showcard Gothic" panose="04020904020102020604" pitchFamily="82" charset="0"/>
                <a:cs typeface="Times New Roman"/>
              </a:rPr>
              <a:t>Segmentation</a:t>
            </a:r>
            <a:r>
              <a:rPr lang="en-US" sz="2000" b="1" spc="-5" dirty="0">
                <a:ln w="3175">
                  <a:solidFill>
                    <a:schemeClr val="bg1"/>
                  </a:solidFill>
                  <a:prstDash val="sysDot"/>
                </a:ln>
                <a:solidFill>
                  <a:srgbClr val="00FF00"/>
                </a:solidFill>
                <a:latin typeface="Times New Roman"/>
                <a:cs typeface="Times New Roman"/>
              </a:rPr>
              <a:t>	    	</a:t>
            </a:r>
            <a:r>
              <a:rPr lang="en-US" sz="2000" b="1" spc="-5" dirty="0">
                <a:ln w="3175">
                  <a:solidFill>
                    <a:schemeClr val="bg1"/>
                  </a:solidFill>
                  <a:prstDash val="sysDot"/>
                </a:ln>
                <a:solidFill>
                  <a:srgbClr val="00FF00"/>
                </a:solidFill>
                <a:latin typeface="Showcard Gothic" panose="04020904020102020604" pitchFamily="82" charset="0"/>
                <a:cs typeface="Times New Roman"/>
              </a:rPr>
              <a:t>  </a:t>
            </a:r>
            <a:r>
              <a:rPr lang="en-US" sz="2000" b="1" spc="-5" dirty="0">
                <a:ln w="3175">
                  <a:solidFill>
                    <a:schemeClr val="bg1"/>
                  </a:solidFill>
                  <a:prstDash val="sysDot"/>
                </a:ln>
                <a:solidFill>
                  <a:srgbClr val="FF0000"/>
                </a:solidFill>
                <a:latin typeface="Showcard Gothic" panose="04020904020102020604" pitchFamily="82" charset="0"/>
                <a:cs typeface="Times New Roman"/>
              </a:rPr>
              <a:t> </a:t>
            </a:r>
            <a:r>
              <a:rPr lang="en-US" sz="2000" b="1" dirty="0">
                <a:ln w="3175">
                  <a:solidFill>
                    <a:schemeClr val="bg1"/>
                  </a:solidFill>
                  <a:prstDash val="sysDot"/>
                </a:ln>
                <a:solidFill>
                  <a:srgbClr val="FF0000"/>
                </a:solidFill>
                <a:latin typeface="Showcard Gothic" panose="04020904020102020604" pitchFamily="82" charset="0"/>
                <a:cs typeface="Times New Roman"/>
              </a:rPr>
              <a:t>2.</a:t>
            </a:r>
            <a:r>
              <a:rPr lang="en-US" sz="2000" b="1" spc="-10" dirty="0">
                <a:ln w="3175">
                  <a:solidFill>
                    <a:schemeClr val="bg1"/>
                  </a:solidFill>
                  <a:prstDash val="sysDot"/>
                </a:ln>
                <a:solidFill>
                  <a:srgbClr val="FF0000"/>
                </a:solidFill>
                <a:latin typeface="Showcard Gothic" panose="04020904020102020604" pitchFamily="82" charset="0"/>
                <a:cs typeface="Times New Roman"/>
              </a:rPr>
              <a:t> </a:t>
            </a:r>
            <a:r>
              <a:rPr lang="en-US" sz="2000" b="1" spc="-5" dirty="0">
                <a:ln w="3175">
                  <a:solidFill>
                    <a:schemeClr val="bg1"/>
                  </a:solidFill>
                  <a:prstDash val="sysDot"/>
                </a:ln>
                <a:solidFill>
                  <a:srgbClr val="FF0000"/>
                </a:solidFill>
                <a:latin typeface="Showcard Gothic" panose="04020904020102020604" pitchFamily="82" charset="0"/>
                <a:cs typeface="Times New Roman"/>
              </a:rPr>
              <a:t>Partial</a:t>
            </a:r>
            <a:r>
              <a:rPr lang="en-US" sz="2000" b="1" spc="-15" dirty="0">
                <a:ln w="3175">
                  <a:solidFill>
                    <a:schemeClr val="bg1"/>
                  </a:solidFill>
                  <a:prstDash val="sysDot"/>
                </a:ln>
                <a:solidFill>
                  <a:srgbClr val="FF0000"/>
                </a:solidFill>
                <a:latin typeface="Showcard Gothic" panose="04020904020102020604" pitchFamily="82" charset="0"/>
                <a:cs typeface="Times New Roman"/>
              </a:rPr>
              <a:t> </a:t>
            </a:r>
            <a:r>
              <a:rPr lang="en-US" sz="2000" b="1" spc="-5" dirty="0">
                <a:ln w="3175">
                  <a:solidFill>
                    <a:schemeClr val="bg1"/>
                  </a:solidFill>
                  <a:prstDash val="sysDot"/>
                </a:ln>
                <a:solidFill>
                  <a:srgbClr val="FF0000"/>
                </a:solidFill>
                <a:latin typeface="Showcard Gothic" panose="04020904020102020604" pitchFamily="82" charset="0"/>
                <a:cs typeface="Times New Roman"/>
              </a:rPr>
              <a:t>Segmentation</a:t>
            </a:r>
            <a:endParaRPr lang="en-US" sz="2000" b="1" dirty="0">
              <a:ln w="3175">
                <a:solidFill>
                  <a:schemeClr val="bg1"/>
                </a:solidFill>
                <a:prstDash val="sysDot"/>
              </a:ln>
              <a:solidFill>
                <a:srgbClr val="FF0000"/>
              </a:solidFill>
              <a:latin typeface="Showcard Gothic" panose="04020904020102020604" pitchFamily="82" charset="0"/>
              <a:cs typeface="Times New Roman"/>
            </a:endParaRPr>
          </a:p>
          <a:p>
            <a:pPr marL="354966" marR="5080" indent="-342900">
              <a:lnSpc>
                <a:spcPct val="150000"/>
              </a:lnSpc>
              <a:spcBef>
                <a:spcPts val="450"/>
              </a:spcBef>
              <a:buFont typeface="Wingdings" panose="05000000000000000000" pitchFamily="2" charset="2"/>
              <a:buChar char="Ø"/>
            </a:pPr>
            <a:r>
              <a:rPr lang="en-US" sz="2000" b="1" spc="-5" dirty="0">
                <a:ln w="3175">
                  <a:solidFill>
                    <a:srgbClr val="92D050"/>
                  </a:solidFill>
                  <a:prstDash val="sysDot"/>
                </a:ln>
                <a:solidFill>
                  <a:srgbClr val="00FF00"/>
                </a:solidFill>
                <a:latin typeface="Times New Roman"/>
                <a:cs typeface="Times New Roman"/>
              </a:rPr>
              <a:t>1.Complete</a:t>
            </a:r>
            <a:r>
              <a:rPr lang="en-US" sz="2000" b="1" spc="15" dirty="0">
                <a:ln w="3175">
                  <a:solidFill>
                    <a:srgbClr val="92D050"/>
                  </a:solidFill>
                  <a:prstDash val="sysDot"/>
                </a:ln>
                <a:solidFill>
                  <a:srgbClr val="00FF00"/>
                </a:solidFill>
                <a:latin typeface="Times New Roman"/>
                <a:cs typeface="Times New Roman"/>
              </a:rPr>
              <a:t> </a:t>
            </a:r>
            <a:r>
              <a:rPr lang="en-US" sz="2000" b="1" spc="-5" dirty="0">
                <a:ln w="3175">
                  <a:solidFill>
                    <a:srgbClr val="92D050"/>
                  </a:solidFill>
                  <a:prstDash val="sysDot"/>
                </a:ln>
                <a:solidFill>
                  <a:srgbClr val="00FF00"/>
                </a:solidFill>
                <a:latin typeface="Times New Roman"/>
                <a:cs typeface="Times New Roman"/>
              </a:rPr>
              <a:t>Segmentation:-Set</a:t>
            </a:r>
            <a:r>
              <a:rPr lang="en-US" sz="2000" b="1" spc="30" dirty="0">
                <a:ln w="3175">
                  <a:solidFill>
                    <a:srgbClr val="92D050"/>
                  </a:solidFill>
                  <a:prstDash val="sysDot"/>
                </a:ln>
                <a:solidFill>
                  <a:srgbClr val="00FF00"/>
                </a:solidFill>
                <a:latin typeface="Times New Roman"/>
                <a:cs typeface="Times New Roman"/>
              </a:rPr>
              <a:t> </a:t>
            </a:r>
            <a:r>
              <a:rPr lang="en-US" sz="2000" b="1" dirty="0">
                <a:ln w="3175">
                  <a:solidFill>
                    <a:srgbClr val="92D050"/>
                  </a:solidFill>
                  <a:prstDash val="sysDot"/>
                </a:ln>
                <a:solidFill>
                  <a:srgbClr val="00FF00"/>
                </a:solidFill>
                <a:latin typeface="Times New Roman"/>
                <a:cs typeface="Times New Roman"/>
              </a:rPr>
              <a:t>of</a:t>
            </a:r>
            <a:r>
              <a:rPr lang="en-US" sz="2000" b="1" spc="20" dirty="0">
                <a:ln w="3175">
                  <a:solidFill>
                    <a:srgbClr val="92D050"/>
                  </a:solidFill>
                  <a:prstDash val="sysDot"/>
                </a:ln>
                <a:solidFill>
                  <a:srgbClr val="00FF00"/>
                </a:solidFill>
                <a:latin typeface="Times New Roman"/>
                <a:cs typeface="Times New Roman"/>
              </a:rPr>
              <a:t> </a:t>
            </a:r>
            <a:r>
              <a:rPr lang="en-US" sz="2000" b="1" dirty="0">
                <a:ln w="3175">
                  <a:solidFill>
                    <a:srgbClr val="92D050"/>
                  </a:solidFill>
                  <a:prstDash val="sysDot"/>
                </a:ln>
                <a:solidFill>
                  <a:srgbClr val="00FF00"/>
                </a:solidFill>
                <a:latin typeface="Times New Roman"/>
                <a:cs typeface="Times New Roman"/>
              </a:rPr>
              <a:t>disjoint</a:t>
            </a:r>
            <a:r>
              <a:rPr lang="en-US" sz="2000" b="1" spc="30" dirty="0">
                <a:ln w="3175">
                  <a:solidFill>
                    <a:srgbClr val="92D050"/>
                  </a:solidFill>
                  <a:prstDash val="sysDot"/>
                </a:ln>
                <a:solidFill>
                  <a:srgbClr val="00FF00"/>
                </a:solidFill>
                <a:latin typeface="Times New Roman"/>
                <a:cs typeface="Times New Roman"/>
              </a:rPr>
              <a:t> </a:t>
            </a:r>
            <a:r>
              <a:rPr lang="en-US" sz="2000" b="1" spc="-5" dirty="0">
                <a:ln w="3175">
                  <a:solidFill>
                    <a:srgbClr val="92D050"/>
                  </a:solidFill>
                  <a:prstDash val="sysDot"/>
                </a:ln>
                <a:solidFill>
                  <a:srgbClr val="00FF00"/>
                </a:solidFill>
                <a:latin typeface="Times New Roman"/>
                <a:cs typeface="Times New Roman"/>
              </a:rPr>
              <a:t>regions</a:t>
            </a:r>
            <a:r>
              <a:rPr lang="en-US" sz="2000" b="1" spc="20" dirty="0">
                <a:ln w="3175">
                  <a:solidFill>
                    <a:srgbClr val="92D050"/>
                  </a:solidFill>
                  <a:prstDash val="sysDot"/>
                </a:ln>
                <a:solidFill>
                  <a:srgbClr val="00FF00"/>
                </a:solidFill>
                <a:latin typeface="Times New Roman"/>
                <a:cs typeface="Times New Roman"/>
              </a:rPr>
              <a:t> </a:t>
            </a:r>
            <a:r>
              <a:rPr lang="en-US" sz="2000" b="1" dirty="0">
                <a:ln w="3175">
                  <a:solidFill>
                    <a:srgbClr val="92D050"/>
                  </a:solidFill>
                  <a:prstDash val="sysDot"/>
                </a:ln>
                <a:solidFill>
                  <a:srgbClr val="00FF00"/>
                </a:solidFill>
                <a:latin typeface="Times New Roman"/>
                <a:cs typeface="Times New Roman"/>
              </a:rPr>
              <a:t>uniquely</a:t>
            </a:r>
            <a:r>
              <a:rPr lang="en-US" sz="2000" b="1" spc="50" dirty="0">
                <a:ln w="3175">
                  <a:solidFill>
                    <a:srgbClr val="92D050"/>
                  </a:solidFill>
                  <a:prstDash val="sysDot"/>
                </a:ln>
                <a:solidFill>
                  <a:srgbClr val="00FF00"/>
                </a:solidFill>
                <a:latin typeface="Times New Roman"/>
                <a:cs typeface="Times New Roman"/>
              </a:rPr>
              <a:t> </a:t>
            </a:r>
            <a:r>
              <a:rPr lang="en-US" sz="2000" b="1" spc="-5" dirty="0">
                <a:ln w="3175">
                  <a:solidFill>
                    <a:srgbClr val="92D050"/>
                  </a:solidFill>
                  <a:prstDash val="sysDot"/>
                </a:ln>
                <a:solidFill>
                  <a:srgbClr val="00FF00"/>
                </a:solidFill>
                <a:latin typeface="Times New Roman"/>
                <a:cs typeface="Times New Roman"/>
              </a:rPr>
              <a:t>corresponding</a:t>
            </a:r>
            <a:r>
              <a:rPr lang="en-US" sz="2000" b="1" spc="15" dirty="0">
                <a:ln w="3175">
                  <a:solidFill>
                    <a:srgbClr val="92D050"/>
                  </a:solidFill>
                  <a:prstDash val="sysDot"/>
                </a:ln>
                <a:solidFill>
                  <a:srgbClr val="00FF00"/>
                </a:solidFill>
                <a:latin typeface="Times New Roman"/>
                <a:cs typeface="Times New Roman"/>
              </a:rPr>
              <a:t> </a:t>
            </a:r>
            <a:r>
              <a:rPr lang="en-US" sz="2000" b="1" spc="-5" dirty="0">
                <a:ln w="3175">
                  <a:solidFill>
                    <a:srgbClr val="92D050"/>
                  </a:solidFill>
                  <a:prstDash val="sysDot"/>
                </a:ln>
                <a:solidFill>
                  <a:srgbClr val="00FF00"/>
                </a:solidFill>
                <a:latin typeface="Times New Roman"/>
                <a:cs typeface="Times New Roman"/>
              </a:rPr>
              <a:t>with</a:t>
            </a:r>
            <a:r>
              <a:rPr lang="en-US" sz="2000" b="1" spc="20" dirty="0">
                <a:ln w="3175">
                  <a:solidFill>
                    <a:srgbClr val="92D050"/>
                  </a:solidFill>
                  <a:prstDash val="sysDot"/>
                </a:ln>
                <a:solidFill>
                  <a:srgbClr val="00FF00"/>
                </a:solidFill>
                <a:latin typeface="Times New Roman"/>
                <a:cs typeface="Times New Roman"/>
              </a:rPr>
              <a:t> </a:t>
            </a:r>
            <a:r>
              <a:rPr lang="en-US" sz="2000" b="1" dirty="0">
                <a:ln w="3175">
                  <a:solidFill>
                    <a:srgbClr val="92D050"/>
                  </a:solidFill>
                  <a:prstDash val="sysDot"/>
                </a:ln>
                <a:solidFill>
                  <a:srgbClr val="00FF00"/>
                </a:solidFill>
                <a:latin typeface="Times New Roman"/>
                <a:cs typeface="Times New Roman"/>
              </a:rPr>
              <a:t>objects </a:t>
            </a:r>
            <a:r>
              <a:rPr lang="en-US" sz="2000" b="1" spc="-434" dirty="0">
                <a:ln w="3175">
                  <a:solidFill>
                    <a:srgbClr val="92D050"/>
                  </a:solidFill>
                  <a:prstDash val="sysDot"/>
                </a:ln>
                <a:solidFill>
                  <a:srgbClr val="00FF00"/>
                </a:solidFill>
                <a:latin typeface="Times New Roman"/>
                <a:cs typeface="Times New Roman"/>
              </a:rPr>
              <a:t> </a:t>
            </a:r>
            <a:r>
              <a:rPr lang="en-US" sz="2000" b="1" spc="-5" dirty="0">
                <a:ln w="3175">
                  <a:solidFill>
                    <a:srgbClr val="92D050"/>
                  </a:solidFill>
                  <a:prstDash val="sysDot"/>
                </a:ln>
                <a:solidFill>
                  <a:srgbClr val="00FF00"/>
                </a:solidFill>
                <a:latin typeface="Times New Roman"/>
                <a:cs typeface="Times New Roman"/>
              </a:rPr>
              <a:t>in</a:t>
            </a:r>
            <a:r>
              <a:rPr lang="en-US" sz="2000" b="1" dirty="0">
                <a:ln w="3175">
                  <a:solidFill>
                    <a:srgbClr val="92D050"/>
                  </a:solidFill>
                  <a:prstDash val="sysDot"/>
                </a:ln>
                <a:solidFill>
                  <a:srgbClr val="00FF00"/>
                </a:solidFill>
                <a:latin typeface="Times New Roman"/>
                <a:cs typeface="Times New Roman"/>
              </a:rPr>
              <a:t> </a:t>
            </a:r>
            <a:r>
              <a:rPr lang="en-US" sz="2000" b="1" spc="-5" dirty="0">
                <a:ln w="3175">
                  <a:solidFill>
                    <a:srgbClr val="92D050"/>
                  </a:solidFill>
                  <a:prstDash val="sysDot"/>
                </a:ln>
                <a:solidFill>
                  <a:srgbClr val="00FF00"/>
                </a:solidFill>
                <a:latin typeface="Times New Roman"/>
                <a:cs typeface="Times New Roman"/>
              </a:rPr>
              <a:t>the</a:t>
            </a:r>
            <a:r>
              <a:rPr lang="en-US" sz="2000" b="1" spc="5" dirty="0">
                <a:ln w="3175">
                  <a:solidFill>
                    <a:srgbClr val="92D050"/>
                  </a:solidFill>
                  <a:prstDash val="sysDot"/>
                </a:ln>
                <a:solidFill>
                  <a:srgbClr val="00FF00"/>
                </a:solidFill>
                <a:latin typeface="Times New Roman"/>
                <a:cs typeface="Times New Roman"/>
              </a:rPr>
              <a:t> </a:t>
            </a:r>
            <a:r>
              <a:rPr lang="en-US" sz="2000" b="1" spc="-5" dirty="0">
                <a:ln w="3175">
                  <a:solidFill>
                    <a:srgbClr val="92D050"/>
                  </a:solidFill>
                  <a:prstDash val="sysDot"/>
                </a:ln>
                <a:solidFill>
                  <a:srgbClr val="00FF00"/>
                </a:solidFill>
                <a:latin typeface="Times New Roman"/>
                <a:cs typeface="Times New Roman"/>
              </a:rPr>
              <a:t>input</a:t>
            </a:r>
            <a:r>
              <a:rPr lang="en-US" sz="2000" b="1" spc="15" dirty="0">
                <a:ln w="3175">
                  <a:solidFill>
                    <a:srgbClr val="92D050"/>
                  </a:solidFill>
                  <a:prstDash val="sysDot"/>
                </a:ln>
                <a:solidFill>
                  <a:srgbClr val="00FF00"/>
                </a:solidFill>
                <a:latin typeface="Times New Roman"/>
                <a:cs typeface="Times New Roman"/>
              </a:rPr>
              <a:t> </a:t>
            </a:r>
            <a:r>
              <a:rPr lang="en-US" sz="2000" b="1" spc="-5" dirty="0">
                <a:ln w="3175">
                  <a:solidFill>
                    <a:srgbClr val="92D050"/>
                  </a:solidFill>
                  <a:prstDash val="sysDot"/>
                </a:ln>
                <a:solidFill>
                  <a:srgbClr val="00FF00"/>
                </a:solidFill>
                <a:latin typeface="Times New Roman"/>
                <a:cs typeface="Times New Roman"/>
              </a:rPr>
              <a:t>image.</a:t>
            </a:r>
            <a:endParaRPr lang="en-US" sz="2000" b="1" dirty="0">
              <a:ln w="3175">
                <a:solidFill>
                  <a:srgbClr val="92D050"/>
                </a:solidFill>
                <a:prstDash val="sysDot"/>
              </a:ln>
              <a:solidFill>
                <a:srgbClr val="00FF00"/>
              </a:solidFill>
              <a:latin typeface="Times New Roman"/>
              <a:cs typeface="Times New Roman"/>
            </a:endParaRPr>
          </a:p>
          <a:p>
            <a:pPr marL="355600" marR="5715" indent="-342900" algn="just">
              <a:lnSpc>
                <a:spcPct val="150000"/>
              </a:lnSpc>
              <a:spcBef>
                <a:spcPts val="450"/>
              </a:spcBef>
              <a:buFont typeface="Wingdings" panose="05000000000000000000" pitchFamily="2" charset="2"/>
              <a:buChar char="Ø"/>
            </a:pPr>
            <a:r>
              <a:rPr lang="en-US" sz="2000" b="1" dirty="0">
                <a:ln w="3175">
                  <a:solidFill>
                    <a:srgbClr val="92D050"/>
                  </a:solidFill>
                  <a:prstDash val="sysDot"/>
                </a:ln>
                <a:solidFill>
                  <a:srgbClr val="00FF00"/>
                </a:solidFill>
                <a:latin typeface="Times New Roman"/>
                <a:cs typeface="Times New Roman"/>
              </a:rPr>
              <a:t>2.</a:t>
            </a:r>
            <a:r>
              <a:rPr lang="en-US" sz="2000" b="1" spc="5" dirty="0">
                <a:ln w="3175">
                  <a:solidFill>
                    <a:srgbClr val="92D050"/>
                  </a:solidFill>
                  <a:prstDash val="sysDot"/>
                </a:ln>
                <a:solidFill>
                  <a:srgbClr val="00FF00"/>
                </a:solidFill>
                <a:latin typeface="Times New Roman"/>
                <a:cs typeface="Times New Roman"/>
              </a:rPr>
              <a:t> </a:t>
            </a:r>
            <a:r>
              <a:rPr lang="en-US" sz="2000" b="1" spc="-5" dirty="0">
                <a:ln w="3175">
                  <a:solidFill>
                    <a:srgbClr val="92D050"/>
                  </a:solidFill>
                  <a:prstDash val="sysDot"/>
                </a:ln>
                <a:solidFill>
                  <a:srgbClr val="00FF00"/>
                </a:solidFill>
                <a:latin typeface="Times New Roman"/>
                <a:cs typeface="Times New Roman"/>
              </a:rPr>
              <a:t>Partial</a:t>
            </a:r>
            <a:r>
              <a:rPr lang="en-US" sz="2000" b="1" spc="5" dirty="0">
                <a:ln w="3175">
                  <a:solidFill>
                    <a:srgbClr val="92D050"/>
                  </a:solidFill>
                  <a:prstDash val="sysDot"/>
                </a:ln>
                <a:solidFill>
                  <a:srgbClr val="00FF00"/>
                </a:solidFill>
                <a:latin typeface="Times New Roman"/>
                <a:cs typeface="Times New Roman"/>
              </a:rPr>
              <a:t> </a:t>
            </a:r>
            <a:r>
              <a:rPr lang="en-US" sz="2000" b="1" spc="-5" dirty="0">
                <a:ln w="3175">
                  <a:solidFill>
                    <a:srgbClr val="92D050"/>
                  </a:solidFill>
                  <a:prstDash val="sysDot"/>
                </a:ln>
                <a:solidFill>
                  <a:srgbClr val="00FF00"/>
                </a:solidFill>
                <a:latin typeface="Times New Roman"/>
                <a:cs typeface="Times New Roman"/>
              </a:rPr>
              <a:t>Segmentation:-Regions</a:t>
            </a:r>
            <a:r>
              <a:rPr lang="en-US" sz="2000" b="1" spc="5" dirty="0">
                <a:ln w="3175">
                  <a:solidFill>
                    <a:srgbClr val="92D050"/>
                  </a:solidFill>
                  <a:prstDash val="sysDot"/>
                </a:ln>
                <a:solidFill>
                  <a:srgbClr val="00FF00"/>
                </a:solidFill>
                <a:latin typeface="Times New Roman"/>
                <a:cs typeface="Times New Roman"/>
              </a:rPr>
              <a:t> </a:t>
            </a:r>
            <a:r>
              <a:rPr lang="en-US" sz="2000" b="1" dirty="0">
                <a:ln w="3175">
                  <a:solidFill>
                    <a:srgbClr val="92D050"/>
                  </a:solidFill>
                  <a:prstDash val="sysDot"/>
                </a:ln>
                <a:solidFill>
                  <a:srgbClr val="00FF00"/>
                </a:solidFill>
                <a:latin typeface="Times New Roman"/>
                <a:cs typeface="Times New Roman"/>
              </a:rPr>
              <a:t>do not</a:t>
            </a:r>
            <a:r>
              <a:rPr lang="en-US" sz="2000" b="1" spc="10" dirty="0">
                <a:ln w="3175">
                  <a:solidFill>
                    <a:srgbClr val="92D050"/>
                  </a:solidFill>
                  <a:prstDash val="sysDot"/>
                </a:ln>
                <a:solidFill>
                  <a:srgbClr val="00FF00"/>
                </a:solidFill>
                <a:latin typeface="Times New Roman"/>
                <a:cs typeface="Times New Roman"/>
              </a:rPr>
              <a:t> </a:t>
            </a:r>
            <a:r>
              <a:rPr lang="en-US" sz="2000" b="1" dirty="0">
                <a:ln w="3175">
                  <a:solidFill>
                    <a:srgbClr val="92D050"/>
                  </a:solidFill>
                  <a:prstDash val="sysDot"/>
                </a:ln>
                <a:solidFill>
                  <a:srgbClr val="00FF00"/>
                </a:solidFill>
                <a:latin typeface="Times New Roman"/>
                <a:cs typeface="Times New Roman"/>
              </a:rPr>
              <a:t>correspond directly</a:t>
            </a:r>
            <a:r>
              <a:rPr lang="en-US" sz="2000" b="1" spc="25" dirty="0">
                <a:ln w="3175">
                  <a:solidFill>
                    <a:srgbClr val="92D050"/>
                  </a:solidFill>
                  <a:prstDash val="sysDot"/>
                </a:ln>
                <a:solidFill>
                  <a:srgbClr val="00FF00"/>
                </a:solidFill>
                <a:latin typeface="Times New Roman"/>
                <a:cs typeface="Times New Roman"/>
              </a:rPr>
              <a:t> </a:t>
            </a:r>
            <a:r>
              <a:rPr lang="en-US" sz="2000" b="1" spc="-5" dirty="0">
                <a:ln w="3175">
                  <a:solidFill>
                    <a:srgbClr val="92D050"/>
                  </a:solidFill>
                  <a:prstDash val="sysDot"/>
                </a:ln>
                <a:solidFill>
                  <a:srgbClr val="00FF00"/>
                </a:solidFill>
                <a:latin typeface="Times New Roman"/>
                <a:cs typeface="Times New Roman"/>
              </a:rPr>
              <a:t>with</a:t>
            </a:r>
            <a:r>
              <a:rPr lang="en-US" sz="2000" b="1" dirty="0">
                <a:ln w="3175">
                  <a:solidFill>
                    <a:srgbClr val="92D050"/>
                  </a:solidFill>
                  <a:prstDash val="sysDot"/>
                </a:ln>
                <a:solidFill>
                  <a:srgbClr val="00FF00"/>
                </a:solidFill>
                <a:latin typeface="Times New Roman"/>
                <a:cs typeface="Times New Roman"/>
              </a:rPr>
              <a:t> </a:t>
            </a:r>
            <a:r>
              <a:rPr lang="en-US" sz="2000" b="1" spc="-5" dirty="0">
                <a:ln w="3175">
                  <a:solidFill>
                    <a:srgbClr val="92D050"/>
                  </a:solidFill>
                  <a:prstDash val="sysDot"/>
                </a:ln>
                <a:solidFill>
                  <a:srgbClr val="00FF00"/>
                </a:solidFill>
                <a:latin typeface="Times New Roman"/>
                <a:cs typeface="Times New Roman"/>
              </a:rPr>
              <a:t>image</a:t>
            </a:r>
            <a:r>
              <a:rPr lang="en-US" sz="2000" b="1" spc="5" dirty="0">
                <a:ln w="3175">
                  <a:solidFill>
                    <a:srgbClr val="92D050"/>
                  </a:solidFill>
                  <a:prstDash val="sysDot"/>
                </a:ln>
                <a:solidFill>
                  <a:srgbClr val="00FF00"/>
                </a:solidFill>
                <a:latin typeface="Times New Roman"/>
                <a:cs typeface="Times New Roman"/>
              </a:rPr>
              <a:t> </a:t>
            </a:r>
            <a:r>
              <a:rPr lang="en-US" sz="2000" b="1" spc="-5" dirty="0">
                <a:ln w="3175">
                  <a:solidFill>
                    <a:srgbClr val="92D050"/>
                  </a:solidFill>
                  <a:prstDash val="sysDot"/>
                </a:ln>
                <a:solidFill>
                  <a:srgbClr val="00FF00"/>
                </a:solidFill>
                <a:latin typeface="Times New Roman"/>
                <a:cs typeface="Times New Roman"/>
              </a:rPr>
              <a:t>objects.</a:t>
            </a:r>
            <a:endParaRPr lang="en-US" sz="2000" b="1" dirty="0">
              <a:ln w="3175">
                <a:solidFill>
                  <a:srgbClr val="92D050"/>
                </a:solidFill>
                <a:prstDash val="sysDot"/>
              </a:ln>
              <a:solidFill>
                <a:srgbClr val="00FF00"/>
              </a:solidFill>
              <a:latin typeface="Times New Roman"/>
              <a:cs typeface="Times New Roman"/>
            </a:endParaRP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3501441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31571983-FE27-4A7A-922A-8273E357D033}"/>
              </a:ext>
            </a:extLst>
          </p:cNvPr>
          <p:cNvSpPr/>
          <p:nvPr/>
        </p:nvSpPr>
        <p:spPr>
          <a:xfrm>
            <a:off x="-1" y="0"/>
            <a:ext cx="12192000" cy="2528089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2" descr="Logo Trường Đại học Kinh tế Tài chính TP.HCM | Kinh tế, Tài chính, Kính">
            <a:extLst>
              <a:ext uri="{FF2B5EF4-FFF2-40B4-BE49-F238E27FC236}">
                <a16:creationId xmlns="" xmlns:a16="http://schemas.microsoft.com/office/drawing/2014/main" id="{2BD80A33-78DF-442E-9C56-D147D85FAB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173621"/>
            <a:ext cx="1574157" cy="1574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4F9E065E-733A-4AC3-BAC1-2DE5962B9D92}"/>
              </a:ext>
            </a:extLst>
          </p:cNvPr>
          <p:cNvSpPr/>
          <p:nvPr/>
        </p:nvSpPr>
        <p:spPr>
          <a:xfrm>
            <a:off x="1065154" y="-173621"/>
            <a:ext cx="9586279" cy="304698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9600" b="1" dirty="0">
                <a:ln w="57150">
                  <a:solidFill>
                    <a:schemeClr val="tx1"/>
                  </a:solidFill>
                  <a:prstDash val="solid"/>
                </a:ln>
                <a:solidFill>
                  <a:srgbClr val="00FF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IMAGE</a:t>
            </a:r>
          </a:p>
          <a:p>
            <a:pPr algn="ctr"/>
            <a:r>
              <a:rPr lang="en-US" sz="9600" b="1" dirty="0">
                <a:ln w="57150">
                  <a:solidFill>
                    <a:schemeClr val="tx1"/>
                  </a:solidFill>
                  <a:prstDash val="solid"/>
                </a:ln>
                <a:solidFill>
                  <a:srgbClr val="00FF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SEGMENTATION</a:t>
            </a:r>
            <a:endParaRPr lang="en-US" sz="9600" b="1" cap="none" spc="0" dirty="0">
              <a:ln w="57150">
                <a:solidFill>
                  <a:schemeClr val="tx1"/>
                </a:solidFill>
                <a:prstDash val="solid"/>
              </a:ln>
              <a:solidFill>
                <a:srgbClr val="00FF00"/>
              </a:solidFill>
              <a:effectLst/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7610B404-5C3D-40AA-AB13-FA094BD53A55}"/>
              </a:ext>
            </a:extLst>
          </p:cNvPr>
          <p:cNvSpPr/>
          <p:nvPr/>
        </p:nvSpPr>
        <p:spPr>
          <a:xfrm>
            <a:off x="8768304" y="20736"/>
            <a:ext cx="280525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0"/>
                <a:solidFill>
                  <a:srgbClr val="00B0F0"/>
                </a:solidFill>
                <a:effectLst>
                  <a:reflection blurRad="6350" stA="53000" endA="300" endPos="35500" dir="5400000" sy="-90000" algn="bl" rotWithShape="0"/>
                </a:effectLst>
              </a:rPr>
              <a:t>GROUP 3</a:t>
            </a:r>
            <a:endParaRPr lang="en-US" sz="5400" b="1" cap="none" spc="0" dirty="0">
              <a:ln w="0"/>
              <a:solidFill>
                <a:srgbClr val="00B0F0"/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pic>
        <p:nvPicPr>
          <p:cNvPr id="9" name="object 5">
            <a:extLst>
              <a:ext uri="{FF2B5EF4-FFF2-40B4-BE49-F238E27FC236}">
                <a16:creationId xmlns="" xmlns:a16="http://schemas.microsoft.com/office/drawing/2014/main" id="{8A36E014-1932-47B0-AC77-51D589ECF0D6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-3" y="2517720"/>
            <a:ext cx="12192000" cy="4309175"/>
          </a:xfrm>
          <a:prstGeom prst="rect">
            <a:avLst/>
          </a:prstGeom>
        </p:spPr>
      </p:pic>
      <p:pic>
        <p:nvPicPr>
          <p:cNvPr id="7170" name="Picture 2" descr="Beijing Turns to Facial Recognition, Palm Scanners to Speed Up Subways |  Digital Trends">
            <a:extLst>
              <a:ext uri="{FF2B5EF4-FFF2-40B4-BE49-F238E27FC236}">
                <a16:creationId xmlns="" xmlns:a16="http://schemas.microsoft.com/office/drawing/2014/main" id="{58DFA2F1-613B-4232-BCDD-93D52F6FE0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517720"/>
            <a:ext cx="12192000" cy="4288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184ACD74-CB95-4855-8E0A-036E9BF069E9}"/>
              </a:ext>
            </a:extLst>
          </p:cNvPr>
          <p:cNvSpPr/>
          <p:nvPr/>
        </p:nvSpPr>
        <p:spPr>
          <a:xfrm>
            <a:off x="221845" y="5045809"/>
            <a:ext cx="11748303" cy="1656160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12700" marR="5080" indent="829310">
              <a:lnSpc>
                <a:spcPct val="150200"/>
              </a:lnSpc>
              <a:spcBef>
                <a:spcPts val="105"/>
              </a:spcBef>
            </a:pPr>
            <a:r>
              <a:rPr lang="en-US" sz="1800" b="1" dirty="0">
                <a:ln w="3175">
                  <a:solidFill>
                    <a:schemeClr val="tx1"/>
                  </a:solidFill>
                </a:ln>
                <a:solidFill>
                  <a:srgbClr val="FFFF00"/>
                </a:solidFill>
                <a:latin typeface="Rockwell Extra Bold" panose="02060903040505020403" pitchFamily="18" charset="0"/>
                <a:cs typeface="Times New Roman"/>
              </a:rPr>
              <a:t>The above </a:t>
            </a:r>
            <a:r>
              <a:rPr lang="en-US" sz="1800" b="1" spc="-5" dirty="0">
                <a:ln w="3175">
                  <a:solidFill>
                    <a:schemeClr val="tx1"/>
                  </a:solidFill>
                </a:ln>
                <a:solidFill>
                  <a:srgbClr val="FFFF00"/>
                </a:solidFill>
                <a:latin typeface="Rockwell Extra Bold" panose="02060903040505020403" pitchFamily="18" charset="0"/>
                <a:cs typeface="Times New Roman"/>
              </a:rPr>
              <a:t>figure clarifies the process </a:t>
            </a:r>
            <a:r>
              <a:rPr lang="en-US" sz="1800" b="1" dirty="0">
                <a:ln w="3175">
                  <a:solidFill>
                    <a:schemeClr val="tx1"/>
                  </a:solidFill>
                </a:ln>
                <a:solidFill>
                  <a:srgbClr val="FFFF00"/>
                </a:solidFill>
                <a:latin typeface="Rockwell Extra Bold" panose="02060903040505020403" pitchFamily="18" charset="0"/>
                <a:cs typeface="Times New Roman"/>
              </a:rPr>
              <a:t>of </a:t>
            </a:r>
            <a:r>
              <a:rPr lang="en-US" sz="1800" b="1" spc="-5" dirty="0">
                <a:ln w="3175">
                  <a:solidFill>
                    <a:schemeClr val="tx1"/>
                  </a:solidFill>
                </a:ln>
                <a:solidFill>
                  <a:srgbClr val="FFFF00"/>
                </a:solidFill>
                <a:latin typeface="Rockwell Extra Bold" panose="02060903040505020403" pitchFamily="18" charset="0"/>
                <a:cs typeface="Times New Roman"/>
              </a:rPr>
              <a:t>image </a:t>
            </a:r>
            <a:r>
              <a:rPr lang="en-US" sz="1800" b="1" spc="-5" dirty="0" err="1">
                <a:ln w="3175">
                  <a:solidFill>
                    <a:schemeClr val="tx1"/>
                  </a:solidFill>
                </a:ln>
                <a:solidFill>
                  <a:srgbClr val="FFFF00"/>
                </a:solidFill>
                <a:latin typeface="Rockwell Extra Bold" panose="02060903040505020403" pitchFamily="18" charset="0"/>
                <a:cs typeface="Times New Roman"/>
              </a:rPr>
              <a:t>segmentation.Here,afootball</a:t>
            </a:r>
            <a:r>
              <a:rPr lang="en-US" sz="1800" b="1" spc="-5" dirty="0">
                <a:ln w="3175">
                  <a:solidFill>
                    <a:schemeClr val="tx1"/>
                  </a:solidFill>
                </a:ln>
                <a:solidFill>
                  <a:srgbClr val="FFFF00"/>
                </a:solidFill>
                <a:latin typeface="Rockwell Extra Bold" panose="02060903040505020403" pitchFamily="18" charset="0"/>
                <a:cs typeface="Times New Roman"/>
              </a:rPr>
              <a:t> match </a:t>
            </a:r>
            <a:r>
              <a:rPr lang="en-US" sz="1800" b="1" dirty="0">
                <a:ln w="3175">
                  <a:solidFill>
                    <a:schemeClr val="tx1"/>
                  </a:solidFill>
                </a:ln>
                <a:solidFill>
                  <a:srgbClr val="FFFF00"/>
                </a:solidFill>
                <a:latin typeface="Rockwell Extra Bold" panose="02060903040505020403" pitchFamily="18" charset="0"/>
                <a:cs typeface="Times New Roman"/>
              </a:rPr>
              <a:t> </a:t>
            </a:r>
            <a:r>
              <a:rPr lang="en-US" sz="1800" b="1" spc="-5" dirty="0">
                <a:ln w="3175">
                  <a:solidFill>
                    <a:schemeClr val="tx1"/>
                  </a:solidFill>
                </a:ln>
                <a:solidFill>
                  <a:srgbClr val="FFFF00"/>
                </a:solidFill>
                <a:latin typeface="Rockwell Extra Bold" panose="02060903040505020403" pitchFamily="18" charset="0"/>
                <a:cs typeface="Times New Roman"/>
              </a:rPr>
              <a:t>scene image is segmented. </a:t>
            </a:r>
            <a:r>
              <a:rPr lang="en-US" sz="1800" b="1" dirty="0">
                <a:ln w="3175">
                  <a:solidFill>
                    <a:schemeClr val="tx1"/>
                  </a:solidFill>
                </a:ln>
                <a:solidFill>
                  <a:srgbClr val="FFFF00"/>
                </a:solidFill>
                <a:latin typeface="Rockwell Extra Bold" panose="02060903040505020403" pitchFamily="18" charset="0"/>
                <a:cs typeface="Times New Roman"/>
              </a:rPr>
              <a:t>Two </a:t>
            </a:r>
            <a:r>
              <a:rPr lang="en-US" sz="1800" b="1" spc="-5" dirty="0">
                <a:ln w="3175">
                  <a:solidFill>
                    <a:schemeClr val="tx1"/>
                  </a:solidFill>
                </a:ln>
                <a:solidFill>
                  <a:srgbClr val="FFFF00"/>
                </a:solidFill>
                <a:latin typeface="Rockwell Extra Bold" panose="02060903040505020403" pitchFamily="18" charset="0"/>
                <a:cs typeface="Times New Roman"/>
              </a:rPr>
              <a:t>level </a:t>
            </a:r>
            <a:r>
              <a:rPr lang="en-US" sz="1800" b="1" dirty="0">
                <a:ln w="3175">
                  <a:solidFill>
                    <a:schemeClr val="tx1"/>
                  </a:solidFill>
                </a:ln>
                <a:solidFill>
                  <a:srgbClr val="FFFF00"/>
                </a:solidFill>
                <a:latin typeface="Rockwell Extra Bold" panose="02060903040505020403" pitchFamily="18" charset="0"/>
                <a:cs typeface="Times New Roman"/>
              </a:rPr>
              <a:t>of </a:t>
            </a:r>
            <a:r>
              <a:rPr lang="en-US" sz="1800" b="1" spc="-5" dirty="0">
                <a:ln w="3175">
                  <a:solidFill>
                    <a:schemeClr val="tx1"/>
                  </a:solidFill>
                </a:ln>
                <a:solidFill>
                  <a:srgbClr val="FFFF00"/>
                </a:solidFill>
                <a:latin typeface="Rockwell Extra Bold" panose="02060903040505020403" pitchFamily="18" charset="0"/>
                <a:cs typeface="Times New Roman"/>
              </a:rPr>
              <a:t>segmentation are displayed. </a:t>
            </a:r>
            <a:r>
              <a:rPr lang="en-US" sz="1800" b="1" dirty="0">
                <a:ln w="3175">
                  <a:solidFill>
                    <a:schemeClr val="tx1"/>
                  </a:solidFill>
                </a:ln>
                <a:solidFill>
                  <a:srgbClr val="FFFF00"/>
                </a:solidFill>
                <a:latin typeface="Rockwell Extra Bold" panose="02060903040505020403" pitchFamily="18" charset="0"/>
                <a:cs typeface="Times New Roman"/>
              </a:rPr>
              <a:t>The </a:t>
            </a:r>
            <a:r>
              <a:rPr lang="en-US" sz="1800" b="1" spc="-5" dirty="0">
                <a:ln w="3175">
                  <a:solidFill>
                    <a:schemeClr val="tx1"/>
                  </a:solidFill>
                </a:ln>
                <a:solidFill>
                  <a:srgbClr val="FFFF00"/>
                </a:solidFill>
                <a:latin typeface="Rockwell Extra Bold" panose="02060903040505020403" pitchFamily="18" charset="0"/>
                <a:cs typeface="Times New Roman"/>
              </a:rPr>
              <a:t>segmentation process </a:t>
            </a:r>
            <a:r>
              <a:rPr lang="en-US" sz="1800" b="1" dirty="0">
                <a:ln w="3175">
                  <a:solidFill>
                    <a:schemeClr val="tx1"/>
                  </a:solidFill>
                </a:ln>
                <a:solidFill>
                  <a:srgbClr val="FFFF00"/>
                </a:solidFill>
                <a:latin typeface="Rockwell Extra Bold" panose="02060903040505020403" pitchFamily="18" charset="0"/>
                <a:cs typeface="Times New Roman"/>
              </a:rPr>
              <a:t> </a:t>
            </a:r>
            <a:r>
              <a:rPr lang="en-US" sz="1800" b="1" spc="-5" dirty="0">
                <a:ln w="3175">
                  <a:solidFill>
                    <a:schemeClr val="tx1"/>
                  </a:solidFill>
                </a:ln>
                <a:solidFill>
                  <a:srgbClr val="FFFF00"/>
                </a:solidFill>
                <a:latin typeface="Rockwell Extra Bold" panose="02060903040505020403" pitchFamily="18" charset="0"/>
                <a:cs typeface="Times New Roman"/>
              </a:rPr>
              <a:t>extracts</a:t>
            </a:r>
            <a:r>
              <a:rPr lang="en-US" sz="1800" b="1" dirty="0">
                <a:ln w="3175">
                  <a:solidFill>
                    <a:schemeClr val="tx1"/>
                  </a:solidFill>
                </a:ln>
                <a:solidFill>
                  <a:srgbClr val="FFFF00"/>
                </a:solidFill>
                <a:latin typeface="Rockwell Extra Bold" panose="02060903040505020403" pitchFamily="18" charset="0"/>
                <a:cs typeface="Times New Roman"/>
              </a:rPr>
              <a:t> </a:t>
            </a:r>
            <a:r>
              <a:rPr lang="en-US" sz="1800" b="1" spc="-5" dirty="0">
                <a:ln w="3175">
                  <a:solidFill>
                    <a:schemeClr val="tx1"/>
                  </a:solidFill>
                </a:ln>
                <a:solidFill>
                  <a:srgbClr val="FFFF00"/>
                </a:solidFill>
                <a:latin typeface="Rockwell Extra Bold" panose="02060903040505020403" pitchFamily="18" charset="0"/>
                <a:cs typeface="Times New Roman"/>
              </a:rPr>
              <a:t>the</a:t>
            </a:r>
            <a:r>
              <a:rPr lang="en-US" sz="1800" b="1" spc="15" dirty="0">
                <a:ln w="3175">
                  <a:solidFill>
                    <a:schemeClr val="tx1"/>
                  </a:solidFill>
                </a:ln>
                <a:solidFill>
                  <a:srgbClr val="FFFF00"/>
                </a:solidFill>
                <a:latin typeface="Rockwell Extra Bold" panose="02060903040505020403" pitchFamily="18" charset="0"/>
                <a:cs typeface="Times New Roman"/>
              </a:rPr>
              <a:t> </a:t>
            </a:r>
            <a:r>
              <a:rPr lang="en-US" sz="1800" b="1" spc="-5" dirty="0">
                <a:ln w="3175">
                  <a:solidFill>
                    <a:schemeClr val="tx1"/>
                  </a:solidFill>
                </a:ln>
                <a:solidFill>
                  <a:srgbClr val="FFFF00"/>
                </a:solidFill>
                <a:latin typeface="Rockwell Extra Bold" panose="02060903040505020403" pitchFamily="18" charset="0"/>
                <a:cs typeface="Times New Roman"/>
              </a:rPr>
              <a:t>regions</a:t>
            </a:r>
            <a:r>
              <a:rPr lang="en-US" sz="1800" b="1" spc="5" dirty="0">
                <a:ln w="3175">
                  <a:solidFill>
                    <a:schemeClr val="tx1"/>
                  </a:solidFill>
                </a:ln>
                <a:solidFill>
                  <a:srgbClr val="FFFF00"/>
                </a:solidFill>
                <a:latin typeface="Rockwell Extra Bold" panose="02060903040505020403" pitchFamily="18" charset="0"/>
                <a:cs typeface="Times New Roman"/>
              </a:rPr>
              <a:t> </a:t>
            </a:r>
            <a:r>
              <a:rPr lang="en-US" sz="1800" b="1" dirty="0">
                <a:ln w="3175">
                  <a:solidFill>
                    <a:schemeClr val="tx1"/>
                  </a:solidFill>
                </a:ln>
                <a:solidFill>
                  <a:srgbClr val="FFFF00"/>
                </a:solidFill>
                <a:latin typeface="Rockwell Extra Bold" panose="02060903040505020403" pitchFamily="18" charset="0"/>
                <a:cs typeface="Times New Roman"/>
              </a:rPr>
              <a:t>of</a:t>
            </a:r>
            <a:r>
              <a:rPr lang="en-US" sz="1800" b="1" spc="10" dirty="0">
                <a:ln w="3175">
                  <a:solidFill>
                    <a:schemeClr val="tx1"/>
                  </a:solidFill>
                </a:ln>
                <a:solidFill>
                  <a:srgbClr val="FFFF00"/>
                </a:solidFill>
                <a:latin typeface="Rockwell Extra Bold" panose="02060903040505020403" pitchFamily="18" charset="0"/>
                <a:cs typeface="Times New Roman"/>
              </a:rPr>
              <a:t> </a:t>
            </a:r>
            <a:r>
              <a:rPr lang="en-US" sz="1800" b="1" dirty="0">
                <a:ln w="3175">
                  <a:solidFill>
                    <a:schemeClr val="tx1"/>
                  </a:solidFill>
                </a:ln>
                <a:solidFill>
                  <a:srgbClr val="FFFF00"/>
                </a:solidFill>
                <a:latin typeface="Rockwell Extra Bold" panose="02060903040505020403" pitchFamily="18" charset="0"/>
                <a:cs typeface="Times New Roman"/>
              </a:rPr>
              <a:t>an</a:t>
            </a:r>
            <a:r>
              <a:rPr lang="en-US" sz="1800" b="1" spc="5" dirty="0">
                <a:ln w="3175">
                  <a:solidFill>
                    <a:schemeClr val="tx1"/>
                  </a:solidFill>
                </a:ln>
                <a:solidFill>
                  <a:srgbClr val="FFFF00"/>
                </a:solidFill>
                <a:latin typeface="Rockwell Extra Bold" panose="02060903040505020403" pitchFamily="18" charset="0"/>
                <a:cs typeface="Times New Roman"/>
              </a:rPr>
              <a:t> </a:t>
            </a:r>
            <a:r>
              <a:rPr lang="en-US" sz="1800" b="1" spc="-5" dirty="0">
                <a:ln w="3175">
                  <a:solidFill>
                    <a:schemeClr val="tx1"/>
                  </a:solidFill>
                </a:ln>
                <a:solidFill>
                  <a:srgbClr val="FFFF00"/>
                </a:solidFill>
                <a:latin typeface="Rockwell Extra Bold" panose="02060903040505020403" pitchFamily="18" charset="0"/>
                <a:cs typeface="Times New Roman"/>
              </a:rPr>
              <a:t>image</a:t>
            </a:r>
            <a:r>
              <a:rPr lang="en-US" sz="1800" b="1" dirty="0">
                <a:ln w="3175">
                  <a:solidFill>
                    <a:schemeClr val="tx1"/>
                  </a:solidFill>
                </a:ln>
                <a:solidFill>
                  <a:srgbClr val="FFFF00"/>
                </a:solidFill>
                <a:latin typeface="Rockwell Extra Bold" panose="02060903040505020403" pitchFamily="18" charset="0"/>
                <a:cs typeface="Times New Roman"/>
              </a:rPr>
              <a:t> which</a:t>
            </a:r>
            <a:r>
              <a:rPr lang="en-US" sz="1800" b="1" spc="5" dirty="0">
                <a:ln w="3175">
                  <a:solidFill>
                    <a:schemeClr val="tx1"/>
                  </a:solidFill>
                </a:ln>
                <a:solidFill>
                  <a:srgbClr val="FFFF00"/>
                </a:solidFill>
                <a:latin typeface="Rockwell Extra Bold" panose="02060903040505020403" pitchFamily="18" charset="0"/>
                <a:cs typeface="Times New Roman"/>
              </a:rPr>
              <a:t> </a:t>
            </a:r>
            <a:r>
              <a:rPr lang="en-US" sz="1800" b="1" spc="-5" dirty="0">
                <a:ln w="3175">
                  <a:solidFill>
                    <a:schemeClr val="tx1"/>
                  </a:solidFill>
                </a:ln>
                <a:solidFill>
                  <a:srgbClr val="FFFF00"/>
                </a:solidFill>
                <a:latin typeface="Rockwell Extra Bold" panose="02060903040505020403" pitchFamily="18" charset="0"/>
                <a:cs typeface="Times New Roman"/>
              </a:rPr>
              <a:t>contains</a:t>
            </a:r>
            <a:r>
              <a:rPr lang="en-US" sz="1800" b="1" spc="15" dirty="0">
                <a:ln w="3175">
                  <a:solidFill>
                    <a:schemeClr val="tx1"/>
                  </a:solidFill>
                </a:ln>
                <a:solidFill>
                  <a:srgbClr val="FFFF00"/>
                </a:solidFill>
                <a:latin typeface="Rockwell Extra Bold" panose="02060903040505020403" pitchFamily="18" charset="0"/>
                <a:cs typeface="Times New Roman"/>
              </a:rPr>
              <a:t> </a:t>
            </a:r>
            <a:r>
              <a:rPr lang="en-US" sz="1800" b="1" spc="-5" dirty="0">
                <a:ln w="3175">
                  <a:solidFill>
                    <a:schemeClr val="tx1"/>
                  </a:solidFill>
                </a:ln>
                <a:solidFill>
                  <a:srgbClr val="FFFF00"/>
                </a:solidFill>
                <a:latin typeface="Rockwell Extra Bold" panose="02060903040505020403" pitchFamily="18" charset="0"/>
                <a:cs typeface="Times New Roman"/>
              </a:rPr>
              <a:t>the</a:t>
            </a:r>
            <a:r>
              <a:rPr lang="en-US" sz="1800" b="1" dirty="0">
                <a:ln w="3175">
                  <a:solidFill>
                    <a:schemeClr val="tx1"/>
                  </a:solidFill>
                </a:ln>
                <a:solidFill>
                  <a:srgbClr val="FFFF00"/>
                </a:solidFill>
                <a:latin typeface="Rockwell Extra Bold" panose="02060903040505020403" pitchFamily="18" charset="0"/>
                <a:cs typeface="Times New Roman"/>
              </a:rPr>
              <a:t> </a:t>
            </a:r>
            <a:r>
              <a:rPr lang="en-US" sz="1800" b="1" spc="-5" dirty="0">
                <a:ln w="3175">
                  <a:solidFill>
                    <a:schemeClr val="tx1"/>
                  </a:solidFill>
                </a:ln>
                <a:solidFill>
                  <a:srgbClr val="FFFF00"/>
                </a:solidFill>
                <a:latin typeface="Rockwell Extra Bold" panose="02060903040505020403" pitchFamily="18" charset="0"/>
                <a:cs typeface="Times New Roman"/>
              </a:rPr>
              <a:t>real</a:t>
            </a:r>
            <a:r>
              <a:rPr lang="en-US" sz="1800" b="1" dirty="0">
                <a:ln w="3175">
                  <a:solidFill>
                    <a:schemeClr val="tx1"/>
                  </a:solidFill>
                </a:ln>
                <a:solidFill>
                  <a:srgbClr val="FFFF00"/>
                </a:solidFill>
                <a:latin typeface="Rockwell Extra Bold" panose="02060903040505020403" pitchFamily="18" charset="0"/>
                <a:cs typeface="Times New Roman"/>
              </a:rPr>
              <a:t> </a:t>
            </a:r>
            <a:r>
              <a:rPr lang="en-US" sz="1800" b="1" spc="-5" dirty="0">
                <a:ln w="3175">
                  <a:solidFill>
                    <a:schemeClr val="tx1"/>
                  </a:solidFill>
                </a:ln>
                <a:solidFill>
                  <a:srgbClr val="FFFF00"/>
                </a:solidFill>
                <a:latin typeface="Rockwell Extra Bold" panose="02060903040505020403" pitchFamily="18" charset="0"/>
                <a:cs typeface="Times New Roman"/>
              </a:rPr>
              <a:t>word</a:t>
            </a:r>
            <a:r>
              <a:rPr lang="en-US" sz="1800" b="1" spc="15" dirty="0">
                <a:ln w="3175">
                  <a:solidFill>
                    <a:schemeClr val="tx1"/>
                  </a:solidFill>
                </a:ln>
                <a:solidFill>
                  <a:srgbClr val="FFFF00"/>
                </a:solidFill>
                <a:latin typeface="Rockwell Extra Bold" panose="02060903040505020403" pitchFamily="18" charset="0"/>
                <a:cs typeface="Times New Roman"/>
              </a:rPr>
              <a:t> </a:t>
            </a:r>
            <a:r>
              <a:rPr lang="en-US" sz="1800" b="1" spc="-5" dirty="0">
                <a:ln w="3175">
                  <a:solidFill>
                    <a:schemeClr val="tx1"/>
                  </a:solidFill>
                </a:ln>
                <a:solidFill>
                  <a:srgbClr val="FFFF00"/>
                </a:solidFill>
                <a:latin typeface="Rockwell Extra Bold" panose="02060903040505020403" pitchFamily="18" charset="0"/>
                <a:cs typeface="Times New Roman"/>
              </a:rPr>
              <a:t>objects</a:t>
            </a:r>
            <a:r>
              <a:rPr lang="en-US" sz="1800" b="1" spc="5" dirty="0">
                <a:ln w="3175">
                  <a:solidFill>
                    <a:schemeClr val="tx1"/>
                  </a:solidFill>
                </a:ln>
                <a:solidFill>
                  <a:srgbClr val="FFFF00"/>
                </a:solidFill>
                <a:latin typeface="Rockwell Extra Bold" panose="02060903040505020403" pitchFamily="18" charset="0"/>
                <a:cs typeface="Times New Roman"/>
              </a:rPr>
              <a:t> </a:t>
            </a:r>
            <a:r>
              <a:rPr lang="en-US" sz="1800" b="1" dirty="0">
                <a:ln w="3175">
                  <a:solidFill>
                    <a:schemeClr val="tx1"/>
                  </a:solidFill>
                </a:ln>
                <a:solidFill>
                  <a:srgbClr val="FFFF00"/>
                </a:solidFill>
                <a:latin typeface="Rockwell Extra Bold" panose="02060903040505020403" pitchFamily="18" charset="0"/>
                <a:cs typeface="Times New Roman"/>
              </a:rPr>
              <a:t>and</a:t>
            </a:r>
            <a:r>
              <a:rPr lang="en-US" sz="1800" b="1" spc="5" dirty="0">
                <a:ln w="3175">
                  <a:solidFill>
                    <a:schemeClr val="tx1"/>
                  </a:solidFill>
                </a:ln>
                <a:solidFill>
                  <a:srgbClr val="FFFF00"/>
                </a:solidFill>
                <a:latin typeface="Rockwell Extra Bold" panose="02060903040505020403" pitchFamily="18" charset="0"/>
                <a:cs typeface="Times New Roman"/>
              </a:rPr>
              <a:t> </a:t>
            </a:r>
            <a:r>
              <a:rPr lang="en-US" sz="1800" b="1" dirty="0">
                <a:ln w="3175">
                  <a:solidFill>
                    <a:schemeClr val="tx1"/>
                  </a:solidFill>
                </a:ln>
                <a:solidFill>
                  <a:srgbClr val="FFFF00"/>
                </a:solidFill>
                <a:latin typeface="Rockwell Extra Bold" panose="02060903040505020403" pitchFamily="18" charset="0"/>
                <a:cs typeface="Times New Roman"/>
              </a:rPr>
              <a:t>makes</a:t>
            </a:r>
            <a:r>
              <a:rPr lang="en-US" sz="1800" b="1" spc="5" dirty="0">
                <a:ln w="3175">
                  <a:solidFill>
                    <a:schemeClr val="tx1"/>
                  </a:solidFill>
                </a:ln>
                <a:solidFill>
                  <a:srgbClr val="FFFF00"/>
                </a:solidFill>
                <a:latin typeface="Rockwell Extra Bold" panose="02060903040505020403" pitchFamily="18" charset="0"/>
                <a:cs typeface="Times New Roman"/>
              </a:rPr>
              <a:t> </a:t>
            </a:r>
            <a:r>
              <a:rPr lang="en-US" sz="1800" b="1" spc="-5" dirty="0">
                <a:ln w="3175">
                  <a:solidFill>
                    <a:schemeClr val="tx1"/>
                  </a:solidFill>
                </a:ln>
                <a:solidFill>
                  <a:srgbClr val="FFFF00"/>
                </a:solidFill>
                <a:latin typeface="Rockwell Extra Bold" panose="02060903040505020403" pitchFamily="18" charset="0"/>
                <a:cs typeface="Times New Roman"/>
              </a:rPr>
              <a:t>the</a:t>
            </a:r>
            <a:r>
              <a:rPr lang="en-US" sz="1800" b="1" spc="5" dirty="0">
                <a:ln w="3175">
                  <a:solidFill>
                    <a:schemeClr val="tx1"/>
                  </a:solidFill>
                </a:ln>
                <a:solidFill>
                  <a:srgbClr val="FFFF00"/>
                </a:solidFill>
                <a:latin typeface="Rockwell Extra Bold" panose="02060903040505020403" pitchFamily="18" charset="0"/>
                <a:cs typeface="Times New Roman"/>
              </a:rPr>
              <a:t> </a:t>
            </a:r>
            <a:r>
              <a:rPr lang="en-US" sz="1800" b="1" spc="-5" dirty="0">
                <a:ln w="3175">
                  <a:solidFill>
                    <a:schemeClr val="tx1"/>
                  </a:solidFill>
                </a:ln>
                <a:solidFill>
                  <a:srgbClr val="FFFF00"/>
                </a:solidFill>
                <a:latin typeface="Rockwell Extra Bold" panose="02060903040505020403" pitchFamily="18" charset="0"/>
                <a:cs typeface="Times New Roman"/>
              </a:rPr>
              <a:t>image.</a:t>
            </a:r>
            <a:endParaRPr lang="en-US" sz="1800" b="1" dirty="0">
              <a:ln w="3175">
                <a:solidFill>
                  <a:schemeClr val="tx1"/>
                </a:solidFill>
              </a:ln>
              <a:solidFill>
                <a:srgbClr val="FFFF00"/>
              </a:solidFill>
              <a:latin typeface="Rockwell Extra Bold" panose="02060903040505020403" pitchFamily="18" charset="0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787564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A2628104-2602-405C-B4DA-90CBDD4DCDBD}"/>
              </a:ext>
            </a:extLst>
          </p:cNvPr>
          <p:cNvSpPr/>
          <p:nvPr/>
        </p:nvSpPr>
        <p:spPr>
          <a:xfrm>
            <a:off x="0" y="0"/>
            <a:ext cx="12192000" cy="2531482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2" descr="Logo Trường Đại học Kinh tế Tài chính TP.HCM | Kinh tế, Tài chính, Kính">
            <a:extLst>
              <a:ext uri="{FF2B5EF4-FFF2-40B4-BE49-F238E27FC236}">
                <a16:creationId xmlns="" xmlns:a16="http://schemas.microsoft.com/office/drawing/2014/main" id="{442A4BE4-184A-4EB1-B670-97400A37E0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173621"/>
            <a:ext cx="1574157" cy="1574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2E542BFB-9E50-4D08-B969-7F76DB81AFC5}"/>
              </a:ext>
            </a:extLst>
          </p:cNvPr>
          <p:cNvSpPr/>
          <p:nvPr/>
        </p:nvSpPr>
        <p:spPr>
          <a:xfrm>
            <a:off x="3151548" y="11574"/>
            <a:ext cx="5718232" cy="258532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6350">
                  <a:solidFill>
                    <a:schemeClr val="tx1"/>
                  </a:solidFill>
                  <a:prstDash val="solid"/>
                </a:ln>
                <a:solidFill>
                  <a:srgbClr val="FF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FACE DETECTION </a:t>
            </a:r>
          </a:p>
          <a:p>
            <a:pPr algn="ctr"/>
            <a:r>
              <a:rPr lang="en-US" sz="5400" b="1" dirty="0">
                <a:ln w="6350">
                  <a:solidFill>
                    <a:schemeClr val="tx1"/>
                  </a:solidFill>
                  <a:prstDash val="solid"/>
                </a:ln>
                <a:solidFill>
                  <a:srgbClr val="FF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USING </a:t>
            </a:r>
          </a:p>
          <a:p>
            <a:pPr algn="ctr"/>
            <a:r>
              <a:rPr lang="en-US" sz="5400" b="1" dirty="0">
                <a:ln w="6350">
                  <a:solidFill>
                    <a:schemeClr val="tx1"/>
                  </a:solidFill>
                  <a:prstDash val="solid"/>
                </a:ln>
                <a:solidFill>
                  <a:srgbClr val="FF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HAAR CASCADES</a:t>
            </a:r>
            <a:endParaRPr lang="en-US" sz="5400" b="1" cap="none" spc="0" dirty="0">
              <a:ln w="6350">
                <a:solidFill>
                  <a:schemeClr val="tx1"/>
                </a:solidFill>
                <a:prstDash val="solid"/>
              </a:ln>
              <a:solidFill>
                <a:srgbClr val="FF0000"/>
              </a:solidFill>
              <a:effectLst/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1C611FEB-AE98-4CC4-BC72-6EA67C48FE08}"/>
              </a:ext>
            </a:extLst>
          </p:cNvPr>
          <p:cNvSpPr/>
          <p:nvPr/>
        </p:nvSpPr>
        <p:spPr>
          <a:xfrm>
            <a:off x="8804790" y="0"/>
            <a:ext cx="3387210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600" b="1" dirty="0">
                <a:ln w="0"/>
                <a:solidFill>
                  <a:srgbClr val="FF0000"/>
                </a:solidFill>
                <a:effectLst>
                  <a:reflection blurRad="6350" stA="53000" endA="300" endPos="35500" dir="5400000" sy="-90000" algn="bl" rotWithShape="0"/>
                </a:effectLst>
              </a:rPr>
              <a:t>GROUP 3</a:t>
            </a:r>
            <a:endParaRPr lang="en-US" sz="6600" b="1" cap="none" spc="0" dirty="0">
              <a:ln w="0"/>
              <a:solidFill>
                <a:srgbClr val="FF0000"/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pic>
        <p:nvPicPr>
          <p:cNvPr id="9220" name="Picture 4">
            <a:extLst>
              <a:ext uri="{FF2B5EF4-FFF2-40B4-BE49-F238E27FC236}">
                <a16:creationId xmlns="" xmlns:a16="http://schemas.microsoft.com/office/drawing/2014/main" id="{651A2240-BF62-49C8-9374-ACFA5F9B7E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531482"/>
            <a:ext cx="12192000" cy="4326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72CE3A55-3076-4582-A3D0-5AC31C762CC8}"/>
              </a:ext>
            </a:extLst>
          </p:cNvPr>
          <p:cNvSpPr/>
          <p:nvPr/>
        </p:nvSpPr>
        <p:spPr>
          <a:xfrm>
            <a:off x="-1" y="2531482"/>
            <a:ext cx="12192000" cy="4314944"/>
          </a:xfrm>
          <a:prstGeom prst="rect">
            <a:avLst/>
          </a:prstGeom>
          <a:gradFill flip="none" rotWithShape="1">
            <a:gsLst>
              <a:gs pos="0">
                <a:schemeClr val="accent3">
                  <a:shade val="30000"/>
                  <a:satMod val="115000"/>
                </a:schemeClr>
              </a:gs>
              <a:gs pos="50000">
                <a:schemeClr val="accent3">
                  <a:shade val="67500"/>
                  <a:satMod val="115000"/>
                </a:schemeClr>
              </a:gs>
              <a:gs pos="100000">
                <a:schemeClr val="accent3">
                  <a:shade val="100000"/>
                  <a:satMod val="115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AutoNum type="arabicPeriod"/>
            </a:pPr>
            <a:r>
              <a:rPr lang="en-US" sz="2000" b="1" spc="-10" dirty="0">
                <a:ln w="3175">
                  <a:solidFill>
                    <a:schemeClr val="tx1"/>
                  </a:solidFill>
                </a:ln>
                <a:solidFill>
                  <a:srgbClr val="FFFF00"/>
                </a:solidFill>
                <a:latin typeface="Showcard Gothic" panose="04020904020102020604" pitchFamily="82" charset="0"/>
                <a:cs typeface="Times New Roman"/>
              </a:rPr>
              <a:t>Based</a:t>
            </a:r>
            <a:r>
              <a:rPr lang="en-US" sz="2000" b="1" spc="-5" dirty="0">
                <a:ln w="3175">
                  <a:solidFill>
                    <a:schemeClr val="tx1"/>
                  </a:solidFill>
                </a:ln>
                <a:solidFill>
                  <a:srgbClr val="FFFF00"/>
                </a:solidFill>
                <a:latin typeface="Showcard Gothic" panose="04020904020102020604" pitchFamily="82" charset="0"/>
                <a:cs typeface="Times New Roman"/>
              </a:rPr>
              <a:t>:</a:t>
            </a:r>
          </a:p>
          <a:p>
            <a:pPr marL="355600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000" b="1" spc="-5" dirty="0">
                <a:ln w="3175">
                  <a:noFill/>
                </a:ln>
                <a:solidFill>
                  <a:srgbClr val="FFFF00"/>
                </a:solidFill>
                <a:latin typeface="Times New Roman"/>
                <a:cs typeface="Times New Roman"/>
              </a:rPr>
              <a:t>Devised by Paul Viola and </a:t>
            </a:r>
            <a:r>
              <a:rPr lang="en-US" sz="2000" b="1" spc="-5" dirty="0" err="1">
                <a:ln w="3175">
                  <a:noFill/>
                </a:ln>
                <a:solidFill>
                  <a:srgbClr val="FFFF00"/>
                </a:solidFill>
                <a:latin typeface="Times New Roman"/>
                <a:cs typeface="Times New Roman"/>
              </a:rPr>
              <a:t>Micheal</a:t>
            </a:r>
            <a:r>
              <a:rPr lang="en-US" sz="2000" b="1" spc="-5" dirty="0">
                <a:ln w="3175">
                  <a:noFill/>
                </a:ln>
                <a:solidFill>
                  <a:srgbClr val="FFFF00"/>
                </a:solidFill>
                <a:latin typeface="Times New Roman"/>
                <a:cs typeface="Times New Roman"/>
              </a:rPr>
              <a:t> Jones in 2001.</a:t>
            </a:r>
            <a:endParaRPr lang="en-US" sz="2000" b="1" dirty="0">
              <a:ln w="3175">
                <a:noFill/>
              </a:ln>
              <a:solidFill>
                <a:srgbClr val="FFFF00"/>
              </a:solidFill>
              <a:latin typeface="Times New Roman"/>
              <a:cs typeface="Times New Roman"/>
            </a:endParaRPr>
          </a:p>
          <a:p>
            <a:pPr marL="355600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000" b="1" dirty="0">
                <a:ln w="3175">
                  <a:noFill/>
                </a:ln>
                <a:solidFill>
                  <a:srgbClr val="FFFF00"/>
                </a:solidFill>
                <a:latin typeface="Times New Roman"/>
                <a:cs typeface="Times New Roman"/>
              </a:rPr>
              <a:t>Robust and very quick.</a:t>
            </a:r>
          </a:p>
          <a:p>
            <a:pPr marL="355600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000" b="1" spc="-5" dirty="0">
                <a:ln w="3175">
                  <a:noFill/>
                </a:ln>
                <a:solidFill>
                  <a:srgbClr val="FFFF00"/>
                </a:solidFill>
                <a:latin typeface="Times New Roman"/>
                <a:cs typeface="Times New Roman"/>
              </a:rPr>
              <a:t>15 times quicker than any technique at the time of release..</a:t>
            </a:r>
            <a:endParaRPr lang="en-US" sz="2000" b="1" dirty="0">
              <a:ln w="3175">
                <a:noFill/>
              </a:ln>
              <a:solidFill>
                <a:srgbClr val="FFFF00"/>
              </a:solidFill>
              <a:latin typeface="Times New Roman"/>
              <a:cs typeface="Times New Roman"/>
            </a:endParaRPr>
          </a:p>
          <a:p>
            <a:pPr marL="355600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000" b="1" dirty="0">
                <a:ln w="3175">
                  <a:noFill/>
                </a:ln>
                <a:solidFill>
                  <a:srgbClr val="FFFF00"/>
                </a:solidFill>
                <a:latin typeface="Times New Roman"/>
                <a:cs typeface="Times New Roman"/>
              </a:rPr>
              <a:t>Could be operated in real-time </a:t>
            </a:r>
          </a:p>
          <a:p>
            <a:pPr marL="355600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000" b="1" dirty="0">
                <a:ln w="3175">
                  <a:noFill/>
                </a:ln>
                <a:solidFill>
                  <a:srgbClr val="FFFF00"/>
                </a:solidFill>
                <a:latin typeface="Times New Roman"/>
                <a:cs typeface="Times New Roman"/>
              </a:rPr>
              <a:t>(95% accuracy at round 17 fps)</a:t>
            </a:r>
          </a:p>
          <a:p>
            <a:pPr marL="355600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000" b="1" dirty="0">
                <a:ln w="3175">
                  <a:noFill/>
                </a:ln>
                <a:solidFill>
                  <a:srgbClr val="FFFF00"/>
                </a:solidFill>
                <a:latin typeface="Times New Roman"/>
                <a:cs typeface="Times New Roman"/>
              </a:rPr>
              <a:t>Feature extraction and feature evaluation</a:t>
            </a:r>
          </a:p>
          <a:p>
            <a:pPr marL="355600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000" b="1" dirty="0">
                <a:ln w="3175">
                  <a:noFill/>
                </a:ln>
                <a:solidFill>
                  <a:srgbClr val="FFFF00"/>
                </a:solidFill>
                <a:latin typeface="Times New Roman"/>
                <a:cs typeface="Times New Roman"/>
              </a:rPr>
              <a:t>With a new image representation their calculation is  very fast</a:t>
            </a:r>
          </a:p>
          <a:p>
            <a:pPr marL="355600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000" b="1" dirty="0">
                <a:ln w="3175">
                  <a:noFill/>
                </a:ln>
                <a:solidFill>
                  <a:srgbClr val="FFFF00"/>
                </a:solidFill>
                <a:latin typeface="Times New Roman"/>
                <a:cs typeface="Times New Roman"/>
              </a:rPr>
              <a:t>Classifier training and feature selection using method called </a:t>
            </a:r>
            <a:r>
              <a:rPr lang="en-US" sz="2000" b="1" dirty="0" err="1">
                <a:ln w="3175">
                  <a:noFill/>
                </a:ln>
                <a:solidFill>
                  <a:srgbClr val="FFFF00"/>
                </a:solidFill>
                <a:latin typeface="Times New Roman"/>
                <a:cs typeface="Times New Roman"/>
              </a:rPr>
              <a:t>Adaboost</a:t>
            </a:r>
            <a:r>
              <a:rPr lang="en-US" sz="2000" b="1" dirty="0">
                <a:ln w="3175">
                  <a:noFill/>
                </a:ln>
                <a:solidFill>
                  <a:srgbClr val="FFFF00"/>
                </a:solidFill>
                <a:latin typeface="Times New Roman"/>
                <a:cs typeface="Times New Roman"/>
              </a:rPr>
              <a:t> </a:t>
            </a:r>
          </a:p>
          <a:p>
            <a:pPr marL="355600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000" b="1" dirty="0">
                <a:ln w="3175">
                  <a:noFill/>
                </a:ln>
                <a:solidFill>
                  <a:srgbClr val="FFFF00"/>
                </a:solidFill>
                <a:latin typeface="Times New Roman"/>
                <a:cs typeface="Times New Roman"/>
              </a:rPr>
              <a:t>A degenerate decision tree of classifier is formed.</a:t>
            </a:r>
          </a:p>
          <a:p>
            <a:pPr marL="355600" indent="-342900">
              <a:lnSpc>
                <a:spcPct val="100000"/>
              </a:lnSpc>
              <a:spcBef>
                <a:spcPts val="100"/>
              </a:spcBef>
              <a:buAutoNum type="arabicPeriod"/>
            </a:pPr>
            <a:endParaRPr lang="en-US" sz="18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263103663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500"/>
                            </p:stCondLst>
                            <p:childTnLst>
                              <p:par>
                                <p:cTn id="3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000"/>
                            </p:stCondLst>
                            <p:childTnLst>
                              <p:par>
                                <p:cTn id="3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500"/>
                            </p:stCondLst>
                            <p:childTnLst>
                              <p:par>
                                <p:cTn id="4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0"/>
                            </p:stCondLst>
                            <p:childTnLst>
                              <p:par>
                                <p:cTn id="4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A2628104-2602-405C-B4DA-90CBDD4DCDBD}"/>
              </a:ext>
            </a:extLst>
          </p:cNvPr>
          <p:cNvSpPr/>
          <p:nvPr/>
        </p:nvSpPr>
        <p:spPr>
          <a:xfrm>
            <a:off x="0" y="0"/>
            <a:ext cx="12192000" cy="2531482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2" descr="Logo Trường Đại học Kinh tế Tài chính TP.HCM | Kinh tế, Tài chính, Kính">
            <a:extLst>
              <a:ext uri="{FF2B5EF4-FFF2-40B4-BE49-F238E27FC236}">
                <a16:creationId xmlns="" xmlns:a16="http://schemas.microsoft.com/office/drawing/2014/main" id="{442A4BE4-184A-4EB1-B670-97400A37E0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173621"/>
            <a:ext cx="1574157" cy="1574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2E542BFB-9E50-4D08-B969-7F76DB81AFC5}"/>
              </a:ext>
            </a:extLst>
          </p:cNvPr>
          <p:cNvSpPr/>
          <p:nvPr/>
        </p:nvSpPr>
        <p:spPr>
          <a:xfrm>
            <a:off x="3151548" y="11574"/>
            <a:ext cx="5718232" cy="258532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6350">
                  <a:solidFill>
                    <a:schemeClr val="tx1"/>
                  </a:solidFill>
                  <a:prstDash val="solid"/>
                </a:ln>
                <a:solidFill>
                  <a:srgbClr val="FF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FACE DETECTION </a:t>
            </a:r>
          </a:p>
          <a:p>
            <a:pPr algn="ctr"/>
            <a:r>
              <a:rPr lang="en-US" sz="5400" b="1" dirty="0">
                <a:ln w="6350">
                  <a:solidFill>
                    <a:schemeClr val="tx1"/>
                  </a:solidFill>
                  <a:prstDash val="solid"/>
                </a:ln>
                <a:solidFill>
                  <a:srgbClr val="FF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USING </a:t>
            </a:r>
          </a:p>
          <a:p>
            <a:pPr algn="ctr"/>
            <a:r>
              <a:rPr lang="en-US" sz="5400" b="1" dirty="0">
                <a:ln w="6350">
                  <a:solidFill>
                    <a:schemeClr val="tx1"/>
                  </a:solidFill>
                  <a:prstDash val="solid"/>
                </a:ln>
                <a:solidFill>
                  <a:srgbClr val="FF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HAAR CASCADES</a:t>
            </a:r>
            <a:endParaRPr lang="en-US" sz="5400" b="1" cap="none" spc="0" dirty="0">
              <a:ln w="6350">
                <a:solidFill>
                  <a:schemeClr val="tx1"/>
                </a:solidFill>
                <a:prstDash val="solid"/>
              </a:ln>
              <a:solidFill>
                <a:srgbClr val="FF0000"/>
              </a:solidFill>
              <a:effectLst/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1C611FEB-AE98-4CC4-BC72-6EA67C48FE08}"/>
              </a:ext>
            </a:extLst>
          </p:cNvPr>
          <p:cNvSpPr/>
          <p:nvPr/>
        </p:nvSpPr>
        <p:spPr>
          <a:xfrm>
            <a:off x="8804790" y="0"/>
            <a:ext cx="3387210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600" b="1" dirty="0">
                <a:ln w="0"/>
                <a:solidFill>
                  <a:srgbClr val="FF0000"/>
                </a:solidFill>
                <a:effectLst>
                  <a:reflection blurRad="6350" stA="53000" endA="300" endPos="35500" dir="5400000" sy="-90000" algn="bl" rotWithShape="0"/>
                </a:effectLst>
              </a:rPr>
              <a:t>GROUP 3</a:t>
            </a:r>
            <a:endParaRPr lang="en-US" sz="6600" b="1" cap="none" spc="0" dirty="0">
              <a:ln w="0"/>
              <a:solidFill>
                <a:srgbClr val="FF0000"/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="" xmlns:a16="http://schemas.microsoft.com/office/drawing/2014/main" id="{F5D57906-8BAD-41A4-8643-FB98698CAA76}"/>
              </a:ext>
            </a:extLst>
          </p:cNvPr>
          <p:cNvSpPr/>
          <p:nvPr/>
        </p:nvSpPr>
        <p:spPr>
          <a:xfrm>
            <a:off x="121920" y="2804160"/>
            <a:ext cx="4307840" cy="3261360"/>
          </a:xfrm>
          <a:prstGeom prst="ellipse">
            <a:avLst/>
          </a:prstGeom>
          <a:solidFill>
            <a:srgbClr val="00B0F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n>
                  <a:solidFill>
                    <a:schemeClr val="tx1"/>
                  </a:solidFill>
                </a:ln>
                <a:solidFill>
                  <a:srgbClr val="FF0000"/>
                </a:solidFill>
                <a:latin typeface="Showcard Gothic" panose="04020904020102020604" pitchFamily="82" charset="0"/>
                <a:cs typeface="Times New Roman"/>
              </a:rPr>
              <a:t>2. Features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b="1" dirty="0">
                <a:solidFill>
                  <a:schemeClr val="tx1"/>
                </a:solidFill>
                <a:latin typeface="Times New Roman"/>
                <a:cs typeface="Times New Roman"/>
              </a:rPr>
              <a:t>Four basic types:</a:t>
            </a:r>
          </a:p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+mj-lt"/>
              <a:buAutoNum type="arabicPeriod"/>
            </a:pPr>
            <a:r>
              <a:rPr lang="en-US" b="1" dirty="0">
                <a:solidFill>
                  <a:schemeClr val="tx1"/>
                </a:solidFill>
                <a:latin typeface="Times New Roman"/>
                <a:cs typeface="Times New Roman"/>
              </a:rPr>
              <a:t>They are easy to calculate.</a:t>
            </a:r>
          </a:p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+mj-lt"/>
              <a:buAutoNum type="arabicPeriod"/>
            </a:pPr>
            <a:r>
              <a:rPr lang="en-US" b="1" dirty="0">
                <a:solidFill>
                  <a:schemeClr val="tx1"/>
                </a:solidFill>
                <a:latin typeface="Times New Roman"/>
                <a:cs typeface="Times New Roman"/>
              </a:rPr>
              <a:t>The white areas are subtracted from the blacks ones</a:t>
            </a:r>
          </a:p>
          <a:p>
            <a:pPr algn="ctr"/>
            <a:endParaRPr lang="en-US" dirty="0"/>
          </a:p>
        </p:txBody>
      </p:sp>
      <p:grpSp>
        <p:nvGrpSpPr>
          <p:cNvPr id="9" name="object 4">
            <a:extLst>
              <a:ext uri="{FF2B5EF4-FFF2-40B4-BE49-F238E27FC236}">
                <a16:creationId xmlns="" xmlns:a16="http://schemas.microsoft.com/office/drawing/2014/main" id="{C9CD7757-F17C-438F-827C-FBB873DA1B3B}"/>
              </a:ext>
            </a:extLst>
          </p:cNvPr>
          <p:cNvGrpSpPr/>
          <p:nvPr/>
        </p:nvGrpSpPr>
        <p:grpSpPr>
          <a:xfrm>
            <a:off x="5422900" y="3054097"/>
            <a:ext cx="1638300" cy="1028700"/>
            <a:chOff x="678180" y="3151632"/>
            <a:chExt cx="1638300" cy="1028700"/>
          </a:xfrm>
        </p:grpSpPr>
        <p:sp>
          <p:nvSpPr>
            <p:cNvPr id="10" name="object 5">
              <a:extLst>
                <a:ext uri="{FF2B5EF4-FFF2-40B4-BE49-F238E27FC236}">
                  <a16:creationId xmlns="" xmlns:a16="http://schemas.microsoft.com/office/drawing/2014/main" id="{C147A615-0A60-443D-B757-498513DFB1FF}"/>
                </a:ext>
              </a:extLst>
            </p:cNvPr>
            <p:cNvSpPr/>
            <p:nvPr/>
          </p:nvSpPr>
          <p:spPr>
            <a:xfrm>
              <a:off x="697230" y="3170682"/>
              <a:ext cx="1600200" cy="990600"/>
            </a:xfrm>
            <a:custGeom>
              <a:avLst/>
              <a:gdLst/>
              <a:ahLst/>
              <a:cxnLst/>
              <a:rect l="l" t="t" r="r" b="b"/>
              <a:pathLst>
                <a:path w="1600200" h="990600">
                  <a:moveTo>
                    <a:pt x="0" y="990600"/>
                  </a:moveTo>
                  <a:lnTo>
                    <a:pt x="1600200" y="990600"/>
                  </a:lnTo>
                  <a:lnTo>
                    <a:pt x="1600200" y="0"/>
                  </a:lnTo>
                  <a:lnTo>
                    <a:pt x="0" y="0"/>
                  </a:lnTo>
                  <a:lnTo>
                    <a:pt x="0" y="99060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6">
              <a:extLst>
                <a:ext uri="{FF2B5EF4-FFF2-40B4-BE49-F238E27FC236}">
                  <a16:creationId xmlns="" xmlns:a16="http://schemas.microsoft.com/office/drawing/2014/main" id="{6BAB9863-7463-41B8-BCAA-BB81CDB0D961}"/>
                </a:ext>
              </a:extLst>
            </p:cNvPr>
            <p:cNvSpPr/>
            <p:nvPr/>
          </p:nvSpPr>
          <p:spPr>
            <a:xfrm>
              <a:off x="697230" y="3627882"/>
              <a:ext cx="1600200" cy="533400"/>
            </a:xfrm>
            <a:custGeom>
              <a:avLst/>
              <a:gdLst/>
              <a:ahLst/>
              <a:cxnLst/>
              <a:rect l="l" t="t" r="r" b="b"/>
              <a:pathLst>
                <a:path w="1600200" h="533400">
                  <a:moveTo>
                    <a:pt x="1600200" y="0"/>
                  </a:moveTo>
                  <a:lnTo>
                    <a:pt x="0" y="0"/>
                  </a:lnTo>
                  <a:lnTo>
                    <a:pt x="0" y="533400"/>
                  </a:lnTo>
                  <a:lnTo>
                    <a:pt x="1600200" y="533400"/>
                  </a:lnTo>
                  <a:lnTo>
                    <a:pt x="16002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7">
              <a:extLst>
                <a:ext uri="{FF2B5EF4-FFF2-40B4-BE49-F238E27FC236}">
                  <a16:creationId xmlns="" xmlns:a16="http://schemas.microsoft.com/office/drawing/2014/main" id="{F3CA289D-C573-4483-8982-26FE27DE7028}"/>
                </a:ext>
              </a:extLst>
            </p:cNvPr>
            <p:cNvSpPr/>
            <p:nvPr/>
          </p:nvSpPr>
          <p:spPr>
            <a:xfrm>
              <a:off x="697230" y="3627882"/>
              <a:ext cx="1600200" cy="533400"/>
            </a:xfrm>
            <a:custGeom>
              <a:avLst/>
              <a:gdLst/>
              <a:ahLst/>
              <a:cxnLst/>
              <a:rect l="l" t="t" r="r" b="b"/>
              <a:pathLst>
                <a:path w="1600200" h="533400">
                  <a:moveTo>
                    <a:pt x="0" y="533400"/>
                  </a:moveTo>
                  <a:lnTo>
                    <a:pt x="1600200" y="533400"/>
                  </a:lnTo>
                  <a:lnTo>
                    <a:pt x="1600200" y="0"/>
                  </a:lnTo>
                  <a:lnTo>
                    <a:pt x="0" y="0"/>
                  </a:lnTo>
                  <a:lnTo>
                    <a:pt x="0" y="53340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" name="object 8">
            <a:extLst>
              <a:ext uri="{FF2B5EF4-FFF2-40B4-BE49-F238E27FC236}">
                <a16:creationId xmlns="" xmlns:a16="http://schemas.microsoft.com/office/drawing/2014/main" id="{DCBBA3FD-968E-4A2D-9C10-72A8CEAC1574}"/>
              </a:ext>
            </a:extLst>
          </p:cNvPr>
          <p:cNvGrpSpPr/>
          <p:nvPr/>
        </p:nvGrpSpPr>
        <p:grpSpPr>
          <a:xfrm>
            <a:off x="7619745" y="3115310"/>
            <a:ext cx="1638300" cy="1028700"/>
            <a:chOff x="2811779" y="3151632"/>
            <a:chExt cx="1638300" cy="1028700"/>
          </a:xfrm>
        </p:grpSpPr>
        <p:sp>
          <p:nvSpPr>
            <p:cNvPr id="14" name="object 9">
              <a:extLst>
                <a:ext uri="{FF2B5EF4-FFF2-40B4-BE49-F238E27FC236}">
                  <a16:creationId xmlns="" xmlns:a16="http://schemas.microsoft.com/office/drawing/2014/main" id="{0061882C-2B28-4827-9E08-02A9D9832439}"/>
                </a:ext>
              </a:extLst>
            </p:cNvPr>
            <p:cNvSpPr/>
            <p:nvPr/>
          </p:nvSpPr>
          <p:spPr>
            <a:xfrm>
              <a:off x="2830829" y="3170682"/>
              <a:ext cx="1600200" cy="990600"/>
            </a:xfrm>
            <a:custGeom>
              <a:avLst/>
              <a:gdLst/>
              <a:ahLst/>
              <a:cxnLst/>
              <a:rect l="l" t="t" r="r" b="b"/>
              <a:pathLst>
                <a:path w="1600200" h="990600">
                  <a:moveTo>
                    <a:pt x="0" y="990600"/>
                  </a:moveTo>
                  <a:lnTo>
                    <a:pt x="1600199" y="990600"/>
                  </a:lnTo>
                  <a:lnTo>
                    <a:pt x="1600199" y="0"/>
                  </a:lnTo>
                  <a:lnTo>
                    <a:pt x="0" y="0"/>
                  </a:lnTo>
                  <a:lnTo>
                    <a:pt x="0" y="99060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0">
              <a:extLst>
                <a:ext uri="{FF2B5EF4-FFF2-40B4-BE49-F238E27FC236}">
                  <a16:creationId xmlns="" xmlns:a16="http://schemas.microsoft.com/office/drawing/2014/main" id="{BC4BC121-CAA4-4EBD-908E-687FF020570D}"/>
                </a:ext>
              </a:extLst>
            </p:cNvPr>
            <p:cNvSpPr/>
            <p:nvPr/>
          </p:nvSpPr>
          <p:spPr>
            <a:xfrm>
              <a:off x="3592829" y="3170682"/>
              <a:ext cx="838200" cy="990600"/>
            </a:xfrm>
            <a:custGeom>
              <a:avLst/>
              <a:gdLst/>
              <a:ahLst/>
              <a:cxnLst/>
              <a:rect l="l" t="t" r="r" b="b"/>
              <a:pathLst>
                <a:path w="838200" h="990600">
                  <a:moveTo>
                    <a:pt x="838200" y="0"/>
                  </a:moveTo>
                  <a:lnTo>
                    <a:pt x="0" y="0"/>
                  </a:lnTo>
                  <a:lnTo>
                    <a:pt x="0" y="990600"/>
                  </a:lnTo>
                  <a:lnTo>
                    <a:pt x="838200" y="990600"/>
                  </a:lnTo>
                  <a:lnTo>
                    <a:pt x="8382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1">
              <a:extLst>
                <a:ext uri="{FF2B5EF4-FFF2-40B4-BE49-F238E27FC236}">
                  <a16:creationId xmlns="" xmlns:a16="http://schemas.microsoft.com/office/drawing/2014/main" id="{FF89E12F-B0F0-4DAA-8891-F2F69468AAD1}"/>
                </a:ext>
              </a:extLst>
            </p:cNvPr>
            <p:cNvSpPr/>
            <p:nvPr/>
          </p:nvSpPr>
          <p:spPr>
            <a:xfrm>
              <a:off x="3592829" y="3170682"/>
              <a:ext cx="838200" cy="990600"/>
            </a:xfrm>
            <a:custGeom>
              <a:avLst/>
              <a:gdLst/>
              <a:ahLst/>
              <a:cxnLst/>
              <a:rect l="l" t="t" r="r" b="b"/>
              <a:pathLst>
                <a:path w="838200" h="990600">
                  <a:moveTo>
                    <a:pt x="0" y="990600"/>
                  </a:moveTo>
                  <a:lnTo>
                    <a:pt x="838200" y="990600"/>
                  </a:lnTo>
                  <a:lnTo>
                    <a:pt x="838200" y="0"/>
                  </a:lnTo>
                  <a:lnTo>
                    <a:pt x="0" y="0"/>
                  </a:lnTo>
                  <a:lnTo>
                    <a:pt x="0" y="99060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="" xmlns:a16="http://schemas.microsoft.com/office/drawing/2014/main" id="{F6E39206-0B63-4FBA-84B7-9E05D8332288}"/>
              </a:ext>
            </a:extLst>
          </p:cNvPr>
          <p:cNvSpPr/>
          <p:nvPr/>
        </p:nvSpPr>
        <p:spPr>
          <a:xfrm>
            <a:off x="10124440" y="3177270"/>
            <a:ext cx="18421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R="267335" algn="r">
              <a:lnSpc>
                <a:spcPct val="100000"/>
              </a:lnSpc>
            </a:pPr>
            <a:r>
              <a:rPr lang="en-US" spc="-5" dirty="0">
                <a:solidFill>
                  <a:srgbClr val="FF0000"/>
                </a:solidFill>
                <a:latin typeface="Arial"/>
                <a:cs typeface="Arial"/>
              </a:rPr>
              <a:t>Edge</a:t>
            </a:r>
            <a:r>
              <a:rPr lang="en-US" spc="-2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lang="en-US" spc="-5" dirty="0">
                <a:solidFill>
                  <a:srgbClr val="FF0000"/>
                </a:solidFill>
                <a:latin typeface="Arial"/>
                <a:cs typeface="Arial"/>
              </a:rPr>
              <a:t>Feature</a:t>
            </a:r>
            <a:endParaRPr lang="en-US" dirty="0">
              <a:latin typeface="Arial"/>
              <a:cs typeface="Arial"/>
            </a:endParaRPr>
          </a:p>
        </p:txBody>
      </p:sp>
      <p:grpSp>
        <p:nvGrpSpPr>
          <p:cNvPr id="18" name="object 12">
            <a:extLst>
              <a:ext uri="{FF2B5EF4-FFF2-40B4-BE49-F238E27FC236}">
                <a16:creationId xmlns="" xmlns:a16="http://schemas.microsoft.com/office/drawing/2014/main" id="{F4D32779-1B1E-4579-909A-3AEC1042873D}"/>
              </a:ext>
            </a:extLst>
          </p:cNvPr>
          <p:cNvGrpSpPr/>
          <p:nvPr/>
        </p:nvGrpSpPr>
        <p:grpSpPr>
          <a:xfrm>
            <a:off x="5316220" y="4670552"/>
            <a:ext cx="1638300" cy="1562100"/>
            <a:chOff x="601980" y="4751832"/>
            <a:chExt cx="1638300" cy="1562100"/>
          </a:xfrm>
        </p:grpSpPr>
        <p:sp>
          <p:nvSpPr>
            <p:cNvPr id="19" name="object 13">
              <a:extLst>
                <a:ext uri="{FF2B5EF4-FFF2-40B4-BE49-F238E27FC236}">
                  <a16:creationId xmlns="" xmlns:a16="http://schemas.microsoft.com/office/drawing/2014/main" id="{53E14246-D83A-4557-B6DE-E20F208824EE}"/>
                </a:ext>
              </a:extLst>
            </p:cNvPr>
            <p:cNvSpPr/>
            <p:nvPr/>
          </p:nvSpPr>
          <p:spPr>
            <a:xfrm>
              <a:off x="621030" y="4770882"/>
              <a:ext cx="1600200" cy="1524000"/>
            </a:xfrm>
            <a:custGeom>
              <a:avLst/>
              <a:gdLst/>
              <a:ahLst/>
              <a:cxnLst/>
              <a:rect l="l" t="t" r="r" b="b"/>
              <a:pathLst>
                <a:path w="1600200" h="1524000">
                  <a:moveTo>
                    <a:pt x="0" y="1524000"/>
                  </a:moveTo>
                  <a:lnTo>
                    <a:pt x="1600200" y="1524000"/>
                  </a:lnTo>
                  <a:lnTo>
                    <a:pt x="1600200" y="0"/>
                  </a:lnTo>
                  <a:lnTo>
                    <a:pt x="0" y="0"/>
                  </a:lnTo>
                  <a:lnTo>
                    <a:pt x="0" y="152400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14">
              <a:extLst>
                <a:ext uri="{FF2B5EF4-FFF2-40B4-BE49-F238E27FC236}">
                  <a16:creationId xmlns="" xmlns:a16="http://schemas.microsoft.com/office/drawing/2014/main" id="{6D09C84B-5BE0-40C0-A456-DABC65F1093C}"/>
                </a:ext>
              </a:extLst>
            </p:cNvPr>
            <p:cNvSpPr/>
            <p:nvPr/>
          </p:nvSpPr>
          <p:spPr>
            <a:xfrm>
              <a:off x="621030" y="5228082"/>
              <a:ext cx="1600200" cy="533400"/>
            </a:xfrm>
            <a:custGeom>
              <a:avLst/>
              <a:gdLst/>
              <a:ahLst/>
              <a:cxnLst/>
              <a:rect l="l" t="t" r="r" b="b"/>
              <a:pathLst>
                <a:path w="1600200" h="533400">
                  <a:moveTo>
                    <a:pt x="1600200" y="0"/>
                  </a:moveTo>
                  <a:lnTo>
                    <a:pt x="0" y="0"/>
                  </a:lnTo>
                  <a:lnTo>
                    <a:pt x="0" y="533399"/>
                  </a:lnTo>
                  <a:lnTo>
                    <a:pt x="1600200" y="533399"/>
                  </a:lnTo>
                  <a:lnTo>
                    <a:pt x="16002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15">
              <a:extLst>
                <a:ext uri="{FF2B5EF4-FFF2-40B4-BE49-F238E27FC236}">
                  <a16:creationId xmlns="" xmlns:a16="http://schemas.microsoft.com/office/drawing/2014/main" id="{E54F2AA6-DCD0-461E-A1AE-4C91CD02EB4C}"/>
                </a:ext>
              </a:extLst>
            </p:cNvPr>
            <p:cNvSpPr/>
            <p:nvPr/>
          </p:nvSpPr>
          <p:spPr>
            <a:xfrm>
              <a:off x="621030" y="5228082"/>
              <a:ext cx="1600200" cy="533400"/>
            </a:xfrm>
            <a:custGeom>
              <a:avLst/>
              <a:gdLst/>
              <a:ahLst/>
              <a:cxnLst/>
              <a:rect l="l" t="t" r="r" b="b"/>
              <a:pathLst>
                <a:path w="1600200" h="533400">
                  <a:moveTo>
                    <a:pt x="0" y="533399"/>
                  </a:moveTo>
                  <a:lnTo>
                    <a:pt x="1600200" y="533399"/>
                  </a:lnTo>
                  <a:lnTo>
                    <a:pt x="1600200" y="0"/>
                  </a:lnTo>
                  <a:lnTo>
                    <a:pt x="0" y="0"/>
                  </a:lnTo>
                  <a:lnTo>
                    <a:pt x="0" y="533399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aphicFrame>
        <p:nvGraphicFramePr>
          <p:cNvPr id="22" name="object 16">
            <a:extLst>
              <a:ext uri="{FF2B5EF4-FFF2-40B4-BE49-F238E27FC236}">
                <a16:creationId xmlns="" xmlns:a16="http://schemas.microsoft.com/office/drawing/2014/main" id="{104CB667-A08B-420B-B4B9-9638F26B15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6114578"/>
              </p:ext>
            </p:extLst>
          </p:nvPr>
        </p:nvGraphicFramePr>
        <p:xfrm>
          <a:off x="7449819" y="4594352"/>
          <a:ext cx="1981200" cy="1600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66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477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66675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16002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3" name="Rectangle 22">
            <a:extLst>
              <a:ext uri="{FF2B5EF4-FFF2-40B4-BE49-F238E27FC236}">
                <a16:creationId xmlns="" xmlns:a16="http://schemas.microsoft.com/office/drawing/2014/main" id="{092F4B52-BE0C-48C2-A98D-62A82B3D7A90}"/>
              </a:ext>
            </a:extLst>
          </p:cNvPr>
          <p:cNvSpPr/>
          <p:nvPr/>
        </p:nvSpPr>
        <p:spPr>
          <a:xfrm>
            <a:off x="10124440" y="5025120"/>
            <a:ext cx="14792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5" dirty="0">
                <a:solidFill>
                  <a:srgbClr val="FF0000"/>
                </a:solidFill>
                <a:latin typeface="Arial"/>
                <a:cs typeface="Arial"/>
              </a:rPr>
              <a:t>Line</a:t>
            </a:r>
            <a:r>
              <a:rPr lang="en-US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lang="en-US" spc="-5" dirty="0">
                <a:solidFill>
                  <a:srgbClr val="FF0000"/>
                </a:solidFill>
                <a:latin typeface="Arial"/>
                <a:cs typeface="Arial"/>
              </a:rPr>
              <a:t>Feature</a:t>
            </a:r>
            <a:endParaRPr lang="en-US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32689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5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7" dur="75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A2628104-2602-405C-B4DA-90CBDD4DCDBD}"/>
              </a:ext>
            </a:extLst>
          </p:cNvPr>
          <p:cNvSpPr/>
          <p:nvPr/>
        </p:nvSpPr>
        <p:spPr>
          <a:xfrm>
            <a:off x="0" y="0"/>
            <a:ext cx="12192000" cy="2531482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2" descr="Logo Trường Đại học Kinh tế Tài chính TP.HCM | Kinh tế, Tài chính, Kính">
            <a:extLst>
              <a:ext uri="{FF2B5EF4-FFF2-40B4-BE49-F238E27FC236}">
                <a16:creationId xmlns="" xmlns:a16="http://schemas.microsoft.com/office/drawing/2014/main" id="{442A4BE4-184A-4EB1-B670-97400A37E0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173621"/>
            <a:ext cx="1574157" cy="1574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2E542BFB-9E50-4D08-B969-7F76DB81AFC5}"/>
              </a:ext>
            </a:extLst>
          </p:cNvPr>
          <p:cNvSpPr/>
          <p:nvPr/>
        </p:nvSpPr>
        <p:spPr>
          <a:xfrm>
            <a:off x="3151548" y="11574"/>
            <a:ext cx="5718232" cy="258532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6350">
                  <a:solidFill>
                    <a:schemeClr val="tx1"/>
                  </a:solidFill>
                  <a:prstDash val="solid"/>
                </a:ln>
                <a:solidFill>
                  <a:srgbClr val="FF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FACE DETECTION </a:t>
            </a:r>
          </a:p>
          <a:p>
            <a:pPr algn="ctr"/>
            <a:r>
              <a:rPr lang="en-US" sz="5400" b="1" dirty="0">
                <a:ln w="6350">
                  <a:solidFill>
                    <a:schemeClr val="tx1"/>
                  </a:solidFill>
                  <a:prstDash val="solid"/>
                </a:ln>
                <a:solidFill>
                  <a:srgbClr val="FF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USING </a:t>
            </a:r>
          </a:p>
          <a:p>
            <a:pPr algn="ctr"/>
            <a:r>
              <a:rPr lang="en-US" sz="5400" b="1" dirty="0">
                <a:ln w="6350">
                  <a:solidFill>
                    <a:schemeClr val="tx1"/>
                  </a:solidFill>
                  <a:prstDash val="solid"/>
                </a:ln>
                <a:solidFill>
                  <a:srgbClr val="FF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HAAR CASCADES</a:t>
            </a:r>
            <a:endParaRPr lang="en-US" sz="5400" b="1" cap="none" spc="0" dirty="0">
              <a:ln w="6350">
                <a:solidFill>
                  <a:schemeClr val="tx1"/>
                </a:solidFill>
                <a:prstDash val="solid"/>
              </a:ln>
              <a:solidFill>
                <a:srgbClr val="FF0000"/>
              </a:solidFill>
              <a:effectLst/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1C611FEB-AE98-4CC4-BC72-6EA67C48FE08}"/>
              </a:ext>
            </a:extLst>
          </p:cNvPr>
          <p:cNvSpPr/>
          <p:nvPr/>
        </p:nvSpPr>
        <p:spPr>
          <a:xfrm>
            <a:off x="8804790" y="0"/>
            <a:ext cx="3387210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600" b="1" dirty="0">
                <a:ln w="0"/>
                <a:solidFill>
                  <a:srgbClr val="FF0000"/>
                </a:solidFill>
                <a:effectLst>
                  <a:reflection blurRad="6350" stA="53000" endA="300" endPos="35500" dir="5400000" sy="-90000" algn="bl" rotWithShape="0"/>
                </a:effectLst>
              </a:rPr>
              <a:t>GROUP 3</a:t>
            </a:r>
            <a:endParaRPr lang="en-US" sz="6600" b="1" cap="none" spc="0" dirty="0">
              <a:ln w="0"/>
              <a:solidFill>
                <a:srgbClr val="FF0000"/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3" name="Isosceles Triangle 2">
            <a:extLst>
              <a:ext uri="{FF2B5EF4-FFF2-40B4-BE49-F238E27FC236}">
                <a16:creationId xmlns="" xmlns:a16="http://schemas.microsoft.com/office/drawing/2014/main" id="{122CE3AB-D297-408C-AD3E-D7653A54EBC8}"/>
              </a:ext>
            </a:extLst>
          </p:cNvPr>
          <p:cNvSpPr/>
          <p:nvPr/>
        </p:nvSpPr>
        <p:spPr>
          <a:xfrm>
            <a:off x="304800" y="3317240"/>
            <a:ext cx="4521200" cy="2250440"/>
          </a:xfrm>
          <a:prstGeom prst="triangle">
            <a:avLst>
              <a:gd name="adj" fmla="val 47654"/>
            </a:avLst>
          </a:prstGeom>
          <a:gradFill flip="none" rotWithShape="1">
            <a:gsLst>
              <a:gs pos="0">
                <a:srgbClr val="00B0F0">
                  <a:tint val="66000"/>
                  <a:satMod val="160000"/>
                </a:srgbClr>
              </a:gs>
              <a:gs pos="50000">
                <a:srgbClr val="00B0F0">
                  <a:tint val="44500"/>
                  <a:satMod val="160000"/>
                </a:srgbClr>
              </a:gs>
              <a:gs pos="100000">
                <a:srgbClr val="00B0F0">
                  <a:tint val="23500"/>
                  <a:satMod val="160000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n>
                  <a:solidFill>
                    <a:schemeClr val="tx1"/>
                  </a:solidFill>
                </a:ln>
                <a:solidFill>
                  <a:srgbClr val="FFFF00"/>
                </a:solidFill>
                <a:latin typeface="Showcard Gothic" panose="04020904020102020604" pitchFamily="82" charset="0"/>
                <a:cs typeface="Times New Roman"/>
              </a:rPr>
              <a:t>3.</a:t>
            </a:r>
          </a:p>
          <a:p>
            <a:pPr algn="ctr"/>
            <a:r>
              <a:rPr lang="en-US" sz="2400" b="1" dirty="0">
                <a:ln>
                  <a:solidFill>
                    <a:schemeClr val="tx1"/>
                  </a:solidFill>
                </a:ln>
                <a:solidFill>
                  <a:srgbClr val="FFFF00"/>
                </a:solidFill>
                <a:latin typeface="Showcard Gothic" panose="04020904020102020604" pitchFamily="82" charset="0"/>
                <a:cs typeface="Times New Roman"/>
              </a:rPr>
              <a:t> Features Extraction</a:t>
            </a:r>
          </a:p>
          <a:p>
            <a:pPr algn="ctr"/>
            <a:endParaRPr lang="en-US" sz="2400" b="1" dirty="0">
              <a:ln>
                <a:solidFill>
                  <a:schemeClr val="tx1"/>
                </a:solidFill>
              </a:ln>
              <a:solidFill>
                <a:srgbClr val="FF0000"/>
              </a:solidFill>
              <a:latin typeface="Showcard Gothic" panose="04020904020102020604" pitchFamily="82" charset="0"/>
              <a:cs typeface="Times New Roman"/>
            </a:endParaRPr>
          </a:p>
          <a:p>
            <a:pPr algn="ctr"/>
            <a:endParaRPr lang="en-US" sz="2400" dirty="0"/>
          </a:p>
          <a:p>
            <a:pPr algn="ctr"/>
            <a:endParaRPr lang="en-US" dirty="0"/>
          </a:p>
        </p:txBody>
      </p:sp>
      <p:pic>
        <p:nvPicPr>
          <p:cNvPr id="24" name="object 4">
            <a:extLst>
              <a:ext uri="{FF2B5EF4-FFF2-40B4-BE49-F238E27FC236}">
                <a16:creationId xmlns="" xmlns:a16="http://schemas.microsoft.com/office/drawing/2014/main" id="{AE5AA65D-115D-46A1-8A17-CF89EDEF4F90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385716" y="2639944"/>
            <a:ext cx="6685280" cy="4147929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2" name="y2mate.com - Haar Cascade Visualization_480p (1)">
            <a:hlinkClick r:id="" action="ppaction://media"/>
            <a:extLst>
              <a:ext uri="{FF2B5EF4-FFF2-40B4-BE49-F238E27FC236}">
                <a16:creationId xmlns="" xmlns:a16="http://schemas.microsoft.com/office/drawing/2014/main" id="{8C6529A5-9518-4A64-9938-9A46F754DE8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282119" y="2531482"/>
            <a:ext cx="6874213" cy="4303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647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8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3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410</TotalTime>
  <Words>1298</Words>
  <Application>Microsoft Office PowerPoint</Application>
  <PresentationFormat>Widescreen</PresentationFormat>
  <Paragraphs>216</Paragraphs>
  <Slides>25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42" baseType="lpstr">
      <vt:lpstr>Aharoni</vt:lpstr>
      <vt:lpstr>Algerian</vt:lpstr>
      <vt:lpstr>Arial</vt:lpstr>
      <vt:lpstr>Arial Black</vt:lpstr>
      <vt:lpstr>Berlin Sans FB Demi</vt:lpstr>
      <vt:lpstr>Bradley Hand ITC</vt:lpstr>
      <vt:lpstr>Calibri</vt:lpstr>
      <vt:lpstr>Calibri Light</vt:lpstr>
      <vt:lpstr>Freestyle Script</vt:lpstr>
      <vt:lpstr>Rockwell Extra Bold</vt:lpstr>
      <vt:lpstr>Segoe UI Black</vt:lpstr>
      <vt:lpstr>Showcard Gothic</vt:lpstr>
      <vt:lpstr>Sitka Small</vt:lpstr>
      <vt:lpstr>Snap ITC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Nhân Bắp</dc:creator>
  <cp:lastModifiedBy>Microsoft account</cp:lastModifiedBy>
  <cp:revision>49</cp:revision>
  <dcterms:created xsi:type="dcterms:W3CDTF">2021-07-11T07:53:13Z</dcterms:created>
  <dcterms:modified xsi:type="dcterms:W3CDTF">2021-07-14T06:33:51Z</dcterms:modified>
</cp:coreProperties>
</file>